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31"/>
  </p:handoutMasterIdLst>
  <p:sldIdLst>
    <p:sldId id="361" r:id="rId3"/>
    <p:sldId id="335" r:id="rId4"/>
    <p:sldId id="336" r:id="rId5"/>
    <p:sldId id="337" r:id="rId6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920"/>
    <a:srgbClr val="FFC800"/>
    <a:srgbClr val="5A8E2A"/>
    <a:srgbClr val="BED63A"/>
    <a:srgbClr val="BF9000"/>
    <a:srgbClr val="33CC33"/>
    <a:srgbClr val="B5DFE6"/>
    <a:srgbClr val="730003"/>
    <a:srgbClr val="EA6178"/>
    <a:srgbClr val="7B5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3" autoAdjust="0"/>
    <p:restoredTop sz="94414" autoAdjust="0"/>
  </p:normalViewPr>
  <p:slideViewPr>
    <p:cSldViewPr snapToGrid="0" showGuides="1">
      <p:cViewPr>
        <p:scale>
          <a:sx n="100" d="100"/>
          <a:sy n="100" d="100"/>
        </p:scale>
        <p:origin x="-294" y="-264"/>
      </p:cViewPr>
      <p:guideLst>
        <p:guide orient="horz" pos="30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6C464-DC4F-43BD-82AC-BD87B75979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180BA-5A68-4248-8FC2-276B7E79B5F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无图标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弦形 1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弦形 12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6" name="直接连接符 5"/>
            <p:cNvCxnSpPr>
              <a:stCxn id="10" idx="1"/>
              <a:endCxn id="1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 userDrawn="1"/>
        </p:nvCxnSpPr>
        <p:spPr>
          <a:xfrm>
            <a:off x="0" y="761332"/>
            <a:ext cx="9144000" cy="0"/>
          </a:xfrm>
          <a:prstGeom prst="line">
            <a:avLst/>
          </a:prstGeom>
          <a:ln>
            <a:solidFill>
              <a:srgbClr val="9F7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 userDrawn="1"/>
        </p:nvSpPr>
        <p:spPr>
          <a:xfrm>
            <a:off x="4449991" y="633664"/>
            <a:ext cx="193508" cy="25801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4730352" y="667419"/>
            <a:ext cx="142875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4220263" y="667419"/>
            <a:ext cx="142875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13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等腰三角形 1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弦形 2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弦形 22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1" name="直接连接符 10"/>
            <p:cNvCxnSpPr>
              <a:stCxn id="20" idx="1"/>
              <a:endCxn id="2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黄色背景开头和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本书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268117" y="286227"/>
            <a:ext cx="523845" cy="698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喇叭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260835" y="386089"/>
            <a:ext cx="571373" cy="520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黄鸟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4" name="组合 13"/>
          <p:cNvGrpSpPr/>
          <p:nvPr userDrawn="1"/>
        </p:nvGrpSpPr>
        <p:grpSpPr>
          <a:xfrm rot="1215844">
            <a:off x="303874" y="268079"/>
            <a:ext cx="477842" cy="604076"/>
            <a:chOff x="343893" y="269257"/>
            <a:chExt cx="637122" cy="604076"/>
          </a:xfrm>
        </p:grpSpPr>
        <p:sp>
          <p:nvSpPr>
            <p:cNvPr id="217" name="Freeform 1235"/>
            <p:cNvSpPr/>
            <p:nvPr userDrawn="1"/>
          </p:nvSpPr>
          <p:spPr bwMode="auto">
            <a:xfrm>
              <a:off x="343893" y="303625"/>
              <a:ext cx="536663" cy="569708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Freeform 1236"/>
            <p:cNvSpPr/>
            <p:nvPr userDrawn="1"/>
          </p:nvSpPr>
          <p:spPr bwMode="auto">
            <a:xfrm>
              <a:off x="415272" y="372360"/>
              <a:ext cx="216780" cy="247182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Freeform 1237"/>
            <p:cNvSpPr/>
            <p:nvPr userDrawn="1"/>
          </p:nvSpPr>
          <p:spPr bwMode="auto">
            <a:xfrm>
              <a:off x="651880" y="553451"/>
              <a:ext cx="228676" cy="288159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Freeform 1238"/>
            <p:cNvSpPr/>
            <p:nvPr userDrawn="1"/>
          </p:nvSpPr>
          <p:spPr bwMode="auto">
            <a:xfrm>
              <a:off x="903027" y="324774"/>
              <a:ext cx="77988" cy="55517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Oval 1239"/>
            <p:cNvSpPr>
              <a:spLocks noChangeArrowheads="1"/>
            </p:cNvSpPr>
            <p:nvPr userDrawn="1"/>
          </p:nvSpPr>
          <p:spPr bwMode="auto">
            <a:xfrm>
              <a:off x="675673" y="269257"/>
              <a:ext cx="247182" cy="248504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Oval 1240"/>
            <p:cNvSpPr>
              <a:spLocks noChangeArrowheads="1"/>
            </p:cNvSpPr>
            <p:nvPr userDrawn="1"/>
          </p:nvSpPr>
          <p:spPr bwMode="auto">
            <a:xfrm>
              <a:off x="844867" y="312878"/>
              <a:ext cx="40976" cy="3965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绿色书笔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7" name="图片 66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9193403" y="1569061"/>
            <a:ext cx="685800" cy="4413729"/>
          </a:xfrm>
          <a:custGeom>
            <a:avLst/>
            <a:gdLst>
              <a:gd name="connsiteX0" fmla="*/ 0 w 914400"/>
              <a:gd name="connsiteY0" fmla="*/ 0 h 4413729"/>
              <a:gd name="connsiteX1" fmla="*/ 914400 w 914400"/>
              <a:gd name="connsiteY1" fmla="*/ 0 h 4413729"/>
              <a:gd name="connsiteX2" fmla="*/ 914400 w 914400"/>
              <a:gd name="connsiteY2" fmla="*/ 4413729 h 4413729"/>
              <a:gd name="connsiteX3" fmla="*/ 0 w 914400"/>
              <a:gd name="connsiteY3" fmla="*/ 4413729 h 4413729"/>
              <a:gd name="connsiteX4" fmla="*/ 0 w 914400"/>
              <a:gd name="connsiteY4" fmla="*/ 0 h 441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4413729">
                <a:moveTo>
                  <a:pt x="0" y="0"/>
                </a:moveTo>
                <a:lnTo>
                  <a:pt x="914400" y="0"/>
                </a:lnTo>
                <a:lnTo>
                  <a:pt x="914400" y="4413729"/>
                </a:lnTo>
                <a:lnTo>
                  <a:pt x="0" y="441372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" name="组合 20"/>
          <p:cNvGrpSpPr/>
          <p:nvPr userDrawn="1"/>
        </p:nvGrpSpPr>
        <p:grpSpPr>
          <a:xfrm rot="433303">
            <a:off x="257047" y="215339"/>
            <a:ext cx="608300" cy="643813"/>
            <a:chOff x="5254626" y="922338"/>
            <a:chExt cx="528638" cy="420688"/>
          </a:xfrm>
        </p:grpSpPr>
        <p:sp>
          <p:nvSpPr>
            <p:cNvPr id="22" name="Freeform 35"/>
            <p:cNvSpPr/>
            <p:nvPr/>
          </p:nvSpPr>
          <p:spPr bwMode="auto">
            <a:xfrm>
              <a:off x="5280026" y="922338"/>
              <a:ext cx="503238" cy="336550"/>
            </a:xfrm>
            <a:custGeom>
              <a:avLst/>
              <a:gdLst>
                <a:gd name="T0" fmla="*/ 185 w 185"/>
                <a:gd name="T1" fmla="*/ 37 h 123"/>
                <a:gd name="T2" fmla="*/ 183 w 185"/>
                <a:gd name="T3" fmla="*/ 35 h 123"/>
                <a:gd name="T4" fmla="*/ 90 w 185"/>
                <a:gd name="T5" fmla="*/ 1 h 123"/>
                <a:gd name="T6" fmla="*/ 86 w 185"/>
                <a:gd name="T7" fmla="*/ 2 h 123"/>
                <a:gd name="T8" fmla="*/ 2 w 185"/>
                <a:gd name="T9" fmla="*/ 74 h 123"/>
                <a:gd name="T10" fmla="*/ 1 w 185"/>
                <a:gd name="T11" fmla="*/ 77 h 123"/>
                <a:gd name="T12" fmla="*/ 3 w 185"/>
                <a:gd name="T13" fmla="*/ 80 h 123"/>
                <a:gd name="T14" fmla="*/ 99 w 185"/>
                <a:gd name="T15" fmla="*/ 123 h 123"/>
                <a:gd name="T16" fmla="*/ 101 w 185"/>
                <a:gd name="T17" fmla="*/ 123 h 123"/>
                <a:gd name="T18" fmla="*/ 104 w 185"/>
                <a:gd name="T19" fmla="*/ 122 h 123"/>
                <a:gd name="T20" fmla="*/ 184 w 185"/>
                <a:gd name="T21" fmla="*/ 41 h 123"/>
                <a:gd name="T22" fmla="*/ 185 w 185"/>
                <a:gd name="T23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3">
                  <a:moveTo>
                    <a:pt x="185" y="37"/>
                  </a:moveTo>
                  <a:cubicBezTo>
                    <a:pt x="185" y="36"/>
                    <a:pt x="184" y="35"/>
                    <a:pt x="183" y="35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1"/>
                    <a:pt x="86" y="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0" y="76"/>
                    <a:pt x="1" y="77"/>
                  </a:cubicBezTo>
                  <a:cubicBezTo>
                    <a:pt x="1" y="79"/>
                    <a:pt x="2" y="80"/>
                    <a:pt x="3" y="80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1" y="123"/>
                    <a:pt x="101" y="123"/>
                  </a:cubicBezTo>
                  <a:cubicBezTo>
                    <a:pt x="102" y="123"/>
                    <a:pt x="103" y="123"/>
                    <a:pt x="104" y="122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5" y="40"/>
                    <a:pt x="185" y="39"/>
                    <a:pt x="185" y="3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5254626" y="1119188"/>
              <a:ext cx="512763" cy="223838"/>
            </a:xfrm>
            <a:custGeom>
              <a:avLst/>
              <a:gdLst>
                <a:gd name="T0" fmla="*/ 111 w 188"/>
                <a:gd name="T1" fmla="*/ 82 h 82"/>
                <a:gd name="T2" fmla="*/ 109 w 188"/>
                <a:gd name="T3" fmla="*/ 82 h 82"/>
                <a:gd name="T4" fmla="*/ 16 w 188"/>
                <a:gd name="T5" fmla="*/ 42 h 82"/>
                <a:gd name="T6" fmla="*/ 0 w 188"/>
                <a:gd name="T7" fmla="*/ 20 h 82"/>
                <a:gd name="T8" fmla="*/ 12 w 188"/>
                <a:gd name="T9" fmla="*/ 1 h 82"/>
                <a:gd name="T10" fmla="*/ 17 w 188"/>
                <a:gd name="T11" fmla="*/ 3 h 82"/>
                <a:gd name="T12" fmla="*/ 15 w 188"/>
                <a:gd name="T13" fmla="*/ 8 h 82"/>
                <a:gd name="T14" fmla="*/ 8 w 188"/>
                <a:gd name="T15" fmla="*/ 20 h 82"/>
                <a:gd name="T16" fmla="*/ 19 w 188"/>
                <a:gd name="T17" fmla="*/ 34 h 82"/>
                <a:gd name="T18" fmla="*/ 110 w 188"/>
                <a:gd name="T19" fmla="*/ 73 h 82"/>
                <a:gd name="T20" fmla="*/ 180 w 188"/>
                <a:gd name="T21" fmla="*/ 2 h 82"/>
                <a:gd name="T22" fmla="*/ 186 w 188"/>
                <a:gd name="T23" fmla="*/ 2 h 82"/>
                <a:gd name="T24" fmla="*/ 186 w 188"/>
                <a:gd name="T25" fmla="*/ 7 h 82"/>
                <a:gd name="T26" fmla="*/ 114 w 188"/>
                <a:gd name="T27" fmla="*/ 81 h 82"/>
                <a:gd name="T28" fmla="*/ 111 w 188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82">
                  <a:moveTo>
                    <a:pt x="111" y="82"/>
                  </a:moveTo>
                  <a:cubicBezTo>
                    <a:pt x="110" y="82"/>
                    <a:pt x="110" y="82"/>
                    <a:pt x="109" y="82"/>
                  </a:cubicBezTo>
                  <a:cubicBezTo>
                    <a:pt x="109" y="82"/>
                    <a:pt x="44" y="54"/>
                    <a:pt x="16" y="42"/>
                  </a:cubicBezTo>
                  <a:cubicBezTo>
                    <a:pt x="2" y="36"/>
                    <a:pt x="0" y="25"/>
                    <a:pt x="0" y="20"/>
                  </a:cubicBezTo>
                  <a:cubicBezTo>
                    <a:pt x="1" y="11"/>
                    <a:pt x="7" y="3"/>
                    <a:pt x="12" y="1"/>
                  </a:cubicBezTo>
                  <a:cubicBezTo>
                    <a:pt x="14" y="0"/>
                    <a:pt x="17" y="1"/>
                    <a:pt x="17" y="3"/>
                  </a:cubicBezTo>
                  <a:cubicBezTo>
                    <a:pt x="18" y="6"/>
                    <a:pt x="17" y="8"/>
                    <a:pt x="15" y="8"/>
                  </a:cubicBezTo>
                  <a:cubicBezTo>
                    <a:pt x="13" y="9"/>
                    <a:pt x="9" y="14"/>
                    <a:pt x="8" y="20"/>
                  </a:cubicBezTo>
                  <a:cubicBezTo>
                    <a:pt x="8" y="26"/>
                    <a:pt x="12" y="31"/>
                    <a:pt x="19" y="34"/>
                  </a:cubicBezTo>
                  <a:cubicBezTo>
                    <a:pt x="44" y="45"/>
                    <a:pt x="98" y="68"/>
                    <a:pt x="110" y="73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2" y="0"/>
                    <a:pt x="184" y="0"/>
                    <a:pt x="186" y="2"/>
                  </a:cubicBezTo>
                  <a:cubicBezTo>
                    <a:pt x="188" y="3"/>
                    <a:pt x="188" y="6"/>
                    <a:pt x="186" y="7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3" y="82"/>
                    <a:pt x="112" y="82"/>
                    <a:pt x="111" y="8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5705476" y="1047750"/>
              <a:ext cx="50800" cy="106363"/>
            </a:xfrm>
            <a:custGeom>
              <a:avLst/>
              <a:gdLst>
                <a:gd name="T0" fmla="*/ 14 w 19"/>
                <a:gd name="T1" fmla="*/ 39 h 39"/>
                <a:gd name="T2" fmla="*/ 11 w 19"/>
                <a:gd name="T3" fmla="*/ 37 h 39"/>
                <a:gd name="T4" fmla="*/ 10 w 19"/>
                <a:gd name="T5" fmla="*/ 3 h 39"/>
                <a:gd name="T6" fmla="*/ 15 w 19"/>
                <a:gd name="T7" fmla="*/ 1 h 39"/>
                <a:gd name="T8" fmla="*/ 17 w 19"/>
                <a:gd name="T9" fmla="*/ 6 h 39"/>
                <a:gd name="T10" fmla="*/ 17 w 19"/>
                <a:gd name="T11" fmla="*/ 6 h 39"/>
                <a:gd name="T12" fmla="*/ 17 w 19"/>
                <a:gd name="T13" fmla="*/ 33 h 39"/>
                <a:gd name="T14" fmla="*/ 16 w 19"/>
                <a:gd name="T15" fmla="*/ 38 h 39"/>
                <a:gd name="T16" fmla="*/ 14 w 1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9">
                  <a:moveTo>
                    <a:pt x="14" y="39"/>
                  </a:moveTo>
                  <a:cubicBezTo>
                    <a:pt x="13" y="39"/>
                    <a:pt x="12" y="38"/>
                    <a:pt x="11" y="37"/>
                  </a:cubicBezTo>
                  <a:cubicBezTo>
                    <a:pt x="0" y="22"/>
                    <a:pt x="10" y="3"/>
                    <a:pt x="10" y="3"/>
                  </a:cubicBezTo>
                  <a:cubicBezTo>
                    <a:pt x="11" y="1"/>
                    <a:pt x="14" y="0"/>
                    <a:pt x="15" y="1"/>
                  </a:cubicBezTo>
                  <a:cubicBezTo>
                    <a:pt x="17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9" y="21"/>
                    <a:pt x="17" y="33"/>
                  </a:cubicBezTo>
                  <a:cubicBezTo>
                    <a:pt x="19" y="34"/>
                    <a:pt x="18" y="37"/>
                    <a:pt x="16" y="38"/>
                  </a:cubicBezTo>
                  <a:cubicBezTo>
                    <a:pt x="16" y="39"/>
                    <a:pt x="15" y="39"/>
                    <a:pt x="14" y="3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5516563" y="1241425"/>
              <a:ext cx="52388" cy="96838"/>
            </a:xfrm>
            <a:custGeom>
              <a:avLst/>
              <a:gdLst>
                <a:gd name="T0" fmla="*/ 14 w 19"/>
                <a:gd name="T1" fmla="*/ 35 h 35"/>
                <a:gd name="T2" fmla="*/ 11 w 19"/>
                <a:gd name="T3" fmla="*/ 34 h 35"/>
                <a:gd name="T4" fmla="*/ 10 w 19"/>
                <a:gd name="T5" fmla="*/ 3 h 35"/>
                <a:gd name="T6" fmla="*/ 16 w 19"/>
                <a:gd name="T7" fmla="*/ 1 h 35"/>
                <a:gd name="T8" fmla="*/ 17 w 19"/>
                <a:gd name="T9" fmla="*/ 7 h 35"/>
                <a:gd name="T10" fmla="*/ 17 w 19"/>
                <a:gd name="T11" fmla="*/ 29 h 35"/>
                <a:gd name="T12" fmla="*/ 17 w 19"/>
                <a:gd name="T13" fmla="*/ 34 h 35"/>
                <a:gd name="T14" fmla="*/ 14 w 19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5">
                  <a:moveTo>
                    <a:pt x="14" y="35"/>
                  </a:moveTo>
                  <a:cubicBezTo>
                    <a:pt x="13" y="35"/>
                    <a:pt x="12" y="35"/>
                    <a:pt x="11" y="34"/>
                  </a:cubicBezTo>
                  <a:cubicBezTo>
                    <a:pt x="0" y="20"/>
                    <a:pt x="10" y="3"/>
                    <a:pt x="10" y="3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7" y="7"/>
                    <a:pt x="10" y="19"/>
                    <a:pt x="17" y="29"/>
                  </a:cubicBezTo>
                  <a:cubicBezTo>
                    <a:pt x="19" y="31"/>
                    <a:pt x="18" y="33"/>
                    <a:pt x="17" y="34"/>
                  </a:cubicBezTo>
                  <a:cubicBezTo>
                    <a:pt x="16" y="35"/>
                    <a:pt x="15" y="35"/>
                    <a:pt x="14" y="3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 rot="18091546">
            <a:off x="409661" y="278159"/>
            <a:ext cx="273257" cy="204943"/>
            <a:chOff x="8914858" y="1139028"/>
            <a:chExt cx="622925" cy="622925"/>
          </a:xfrm>
        </p:grpSpPr>
        <p:sp>
          <p:nvSpPr>
            <p:cNvPr id="28" name="Freeform 127"/>
            <p:cNvSpPr/>
            <p:nvPr/>
          </p:nvSpPr>
          <p:spPr bwMode="auto">
            <a:xfrm>
              <a:off x="8914858" y="1532403"/>
              <a:ext cx="229550" cy="229550"/>
            </a:xfrm>
            <a:custGeom>
              <a:avLst/>
              <a:gdLst>
                <a:gd name="T0" fmla="*/ 131 w 297"/>
                <a:gd name="T1" fmla="*/ 0 h 297"/>
                <a:gd name="T2" fmla="*/ 80 w 297"/>
                <a:gd name="T3" fmla="*/ 52 h 297"/>
                <a:gd name="T4" fmla="*/ 3 w 297"/>
                <a:gd name="T5" fmla="*/ 282 h 297"/>
                <a:gd name="T6" fmla="*/ 15 w 297"/>
                <a:gd name="T7" fmla="*/ 294 h 297"/>
                <a:gd name="T8" fmla="*/ 245 w 297"/>
                <a:gd name="T9" fmla="*/ 217 h 297"/>
                <a:gd name="T10" fmla="*/ 297 w 297"/>
                <a:gd name="T11" fmla="*/ 166 h 297"/>
                <a:gd name="T12" fmla="*/ 131 w 297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297">
                  <a:moveTo>
                    <a:pt x="131" y="0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0" y="291"/>
                    <a:pt x="6" y="297"/>
                    <a:pt x="15" y="294"/>
                  </a:cubicBezTo>
                  <a:cubicBezTo>
                    <a:pt x="245" y="217"/>
                    <a:pt x="245" y="217"/>
                    <a:pt x="245" y="217"/>
                  </a:cubicBezTo>
                  <a:cubicBezTo>
                    <a:pt x="297" y="166"/>
                    <a:pt x="297" y="166"/>
                    <a:pt x="297" y="166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FFE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9350742" y="1139028"/>
              <a:ext cx="187041" cy="187041"/>
            </a:xfrm>
            <a:custGeom>
              <a:avLst/>
              <a:gdLst>
                <a:gd name="T0" fmla="*/ 165 w 242"/>
                <a:gd name="T1" fmla="*/ 242 h 242"/>
                <a:gd name="T2" fmla="*/ 0 w 242"/>
                <a:gd name="T3" fmla="*/ 77 h 242"/>
                <a:gd name="T4" fmla="*/ 60 w 242"/>
                <a:gd name="T5" fmla="*/ 17 h 242"/>
                <a:gd name="T6" fmla="*/ 121 w 242"/>
                <a:gd name="T7" fmla="*/ 17 h 242"/>
                <a:gd name="T8" fmla="*/ 225 w 242"/>
                <a:gd name="T9" fmla="*/ 121 h 242"/>
                <a:gd name="T10" fmla="*/ 225 w 242"/>
                <a:gd name="T11" fmla="*/ 182 h 242"/>
                <a:gd name="T12" fmla="*/ 165 w 242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165" y="242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7" y="0"/>
                    <a:pt x="104" y="0"/>
                    <a:pt x="121" y="17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242" y="138"/>
                    <a:pt x="242" y="165"/>
                    <a:pt x="225" y="182"/>
                  </a:cubicBezTo>
                  <a:lnTo>
                    <a:pt x="165" y="242"/>
                  </a:lnTo>
                  <a:close/>
                </a:path>
              </a:pathLst>
            </a:custGeom>
            <a:solidFill>
              <a:srgbClr val="3CA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9306598" y="1191020"/>
              <a:ext cx="179193" cy="179193"/>
            </a:xfrm>
            <a:custGeom>
              <a:avLst/>
              <a:gdLst>
                <a:gd name="T0" fmla="*/ 392 w 548"/>
                <a:gd name="T1" fmla="*/ 548 h 548"/>
                <a:gd name="T2" fmla="*/ 0 w 548"/>
                <a:gd name="T3" fmla="*/ 156 h 548"/>
                <a:gd name="T4" fmla="*/ 158 w 548"/>
                <a:gd name="T5" fmla="*/ 0 h 548"/>
                <a:gd name="T6" fmla="*/ 548 w 548"/>
                <a:gd name="T7" fmla="*/ 389 h 548"/>
                <a:gd name="T8" fmla="*/ 392 w 548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548">
                  <a:moveTo>
                    <a:pt x="392" y="548"/>
                  </a:moveTo>
                  <a:lnTo>
                    <a:pt x="0" y="156"/>
                  </a:lnTo>
                  <a:lnTo>
                    <a:pt x="158" y="0"/>
                  </a:lnTo>
                  <a:lnTo>
                    <a:pt x="548" y="389"/>
                  </a:lnTo>
                  <a:lnTo>
                    <a:pt x="392" y="548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8976660" y="1239743"/>
              <a:ext cx="460409" cy="460409"/>
            </a:xfrm>
            <a:custGeom>
              <a:avLst/>
              <a:gdLst>
                <a:gd name="T0" fmla="*/ 1016 w 1408"/>
                <a:gd name="T1" fmla="*/ 0 h 1408"/>
                <a:gd name="T2" fmla="*/ 0 w 1408"/>
                <a:gd name="T3" fmla="*/ 1018 h 1408"/>
                <a:gd name="T4" fmla="*/ 208 w 1408"/>
                <a:gd name="T5" fmla="*/ 1004 h 1408"/>
                <a:gd name="T6" fmla="*/ 196 w 1408"/>
                <a:gd name="T7" fmla="*/ 1212 h 1408"/>
                <a:gd name="T8" fmla="*/ 404 w 1408"/>
                <a:gd name="T9" fmla="*/ 1200 h 1408"/>
                <a:gd name="T10" fmla="*/ 390 w 1408"/>
                <a:gd name="T11" fmla="*/ 1408 h 1408"/>
                <a:gd name="T12" fmla="*/ 1408 w 1408"/>
                <a:gd name="T13" fmla="*/ 392 h 1408"/>
                <a:gd name="T14" fmla="*/ 1016 w 1408"/>
                <a:gd name="T15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408">
                  <a:moveTo>
                    <a:pt x="1016" y="0"/>
                  </a:moveTo>
                  <a:lnTo>
                    <a:pt x="0" y="1018"/>
                  </a:lnTo>
                  <a:lnTo>
                    <a:pt x="208" y="1004"/>
                  </a:lnTo>
                  <a:lnTo>
                    <a:pt x="196" y="1212"/>
                  </a:lnTo>
                  <a:lnTo>
                    <a:pt x="404" y="1200"/>
                  </a:lnTo>
                  <a:lnTo>
                    <a:pt x="390" y="1408"/>
                  </a:lnTo>
                  <a:lnTo>
                    <a:pt x="1408" y="39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8B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131"/>
            <p:cNvSpPr/>
            <p:nvPr/>
          </p:nvSpPr>
          <p:spPr bwMode="auto">
            <a:xfrm>
              <a:off x="8976660" y="1239743"/>
              <a:ext cx="364926" cy="332881"/>
            </a:xfrm>
            <a:custGeom>
              <a:avLst/>
              <a:gdLst>
                <a:gd name="T0" fmla="*/ 1116 w 1116"/>
                <a:gd name="T1" fmla="*/ 99 h 1018"/>
                <a:gd name="T2" fmla="*/ 1016 w 1116"/>
                <a:gd name="T3" fmla="*/ 0 h 1018"/>
                <a:gd name="T4" fmla="*/ 0 w 1116"/>
                <a:gd name="T5" fmla="*/ 1018 h 1018"/>
                <a:gd name="T6" fmla="*/ 208 w 1116"/>
                <a:gd name="T7" fmla="*/ 1004 h 1018"/>
                <a:gd name="T8" fmla="*/ 1116 w 1116"/>
                <a:gd name="T9" fmla="*/ 9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1018">
                  <a:moveTo>
                    <a:pt x="1116" y="99"/>
                  </a:moveTo>
                  <a:lnTo>
                    <a:pt x="1016" y="0"/>
                  </a:lnTo>
                  <a:lnTo>
                    <a:pt x="0" y="1018"/>
                  </a:lnTo>
                  <a:lnTo>
                    <a:pt x="208" y="1004"/>
                  </a:lnTo>
                  <a:lnTo>
                    <a:pt x="1116" y="99"/>
                  </a:lnTo>
                  <a:close/>
                </a:path>
              </a:pathLst>
            </a:custGeom>
            <a:solidFill>
              <a:srgbClr val="FFD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132"/>
            <p:cNvSpPr/>
            <p:nvPr/>
          </p:nvSpPr>
          <p:spPr bwMode="auto">
            <a:xfrm>
              <a:off x="9104188" y="1335225"/>
              <a:ext cx="332881" cy="364926"/>
            </a:xfrm>
            <a:custGeom>
              <a:avLst/>
              <a:gdLst>
                <a:gd name="T0" fmla="*/ 919 w 1018"/>
                <a:gd name="T1" fmla="*/ 0 h 1116"/>
                <a:gd name="T2" fmla="*/ 1018 w 1018"/>
                <a:gd name="T3" fmla="*/ 100 h 1116"/>
                <a:gd name="T4" fmla="*/ 0 w 1018"/>
                <a:gd name="T5" fmla="*/ 1116 h 1116"/>
                <a:gd name="T6" fmla="*/ 14 w 1018"/>
                <a:gd name="T7" fmla="*/ 908 h 1116"/>
                <a:gd name="T8" fmla="*/ 919 w 1018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1116">
                  <a:moveTo>
                    <a:pt x="919" y="0"/>
                  </a:moveTo>
                  <a:lnTo>
                    <a:pt x="1018" y="100"/>
                  </a:lnTo>
                  <a:lnTo>
                    <a:pt x="0" y="1116"/>
                  </a:lnTo>
                  <a:lnTo>
                    <a:pt x="14" y="908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C98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133"/>
            <p:cNvSpPr/>
            <p:nvPr/>
          </p:nvSpPr>
          <p:spPr bwMode="auto">
            <a:xfrm>
              <a:off x="8914858" y="1692957"/>
              <a:ext cx="68996" cy="68996"/>
            </a:xfrm>
            <a:custGeom>
              <a:avLst/>
              <a:gdLst>
                <a:gd name="T0" fmla="*/ 27 w 89"/>
                <a:gd name="T1" fmla="*/ 0 h 89"/>
                <a:gd name="T2" fmla="*/ 3 w 89"/>
                <a:gd name="T3" fmla="*/ 74 h 89"/>
                <a:gd name="T4" fmla="*/ 15 w 89"/>
                <a:gd name="T5" fmla="*/ 86 h 89"/>
                <a:gd name="T6" fmla="*/ 89 w 89"/>
                <a:gd name="T7" fmla="*/ 62 h 89"/>
                <a:gd name="T8" fmla="*/ 66 w 89"/>
                <a:gd name="T9" fmla="*/ 23 h 89"/>
                <a:gd name="T10" fmla="*/ 27 w 8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27" y="0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0" y="83"/>
                    <a:pt x="6" y="89"/>
                    <a:pt x="15" y="86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4" y="47"/>
                    <a:pt x="77" y="34"/>
                    <a:pt x="66" y="23"/>
                  </a:cubicBezTo>
                  <a:cubicBezTo>
                    <a:pt x="55" y="12"/>
                    <a:pt x="42" y="5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黄色书笔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" name="组合 20"/>
          <p:cNvGrpSpPr/>
          <p:nvPr userDrawn="1"/>
        </p:nvGrpSpPr>
        <p:grpSpPr>
          <a:xfrm rot="433303">
            <a:off x="261626" y="216117"/>
            <a:ext cx="518738" cy="549023"/>
            <a:chOff x="5254626" y="922338"/>
            <a:chExt cx="528638" cy="420688"/>
          </a:xfrm>
        </p:grpSpPr>
        <p:sp>
          <p:nvSpPr>
            <p:cNvPr id="22" name="Freeform 35"/>
            <p:cNvSpPr/>
            <p:nvPr/>
          </p:nvSpPr>
          <p:spPr bwMode="auto">
            <a:xfrm>
              <a:off x="5280026" y="922338"/>
              <a:ext cx="503238" cy="336550"/>
            </a:xfrm>
            <a:custGeom>
              <a:avLst/>
              <a:gdLst>
                <a:gd name="T0" fmla="*/ 185 w 185"/>
                <a:gd name="T1" fmla="*/ 37 h 123"/>
                <a:gd name="T2" fmla="*/ 183 w 185"/>
                <a:gd name="T3" fmla="*/ 35 h 123"/>
                <a:gd name="T4" fmla="*/ 90 w 185"/>
                <a:gd name="T5" fmla="*/ 1 h 123"/>
                <a:gd name="T6" fmla="*/ 86 w 185"/>
                <a:gd name="T7" fmla="*/ 2 h 123"/>
                <a:gd name="T8" fmla="*/ 2 w 185"/>
                <a:gd name="T9" fmla="*/ 74 h 123"/>
                <a:gd name="T10" fmla="*/ 1 w 185"/>
                <a:gd name="T11" fmla="*/ 77 h 123"/>
                <a:gd name="T12" fmla="*/ 3 w 185"/>
                <a:gd name="T13" fmla="*/ 80 h 123"/>
                <a:gd name="T14" fmla="*/ 99 w 185"/>
                <a:gd name="T15" fmla="*/ 123 h 123"/>
                <a:gd name="T16" fmla="*/ 101 w 185"/>
                <a:gd name="T17" fmla="*/ 123 h 123"/>
                <a:gd name="T18" fmla="*/ 104 w 185"/>
                <a:gd name="T19" fmla="*/ 122 h 123"/>
                <a:gd name="T20" fmla="*/ 184 w 185"/>
                <a:gd name="T21" fmla="*/ 41 h 123"/>
                <a:gd name="T22" fmla="*/ 185 w 185"/>
                <a:gd name="T23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3">
                  <a:moveTo>
                    <a:pt x="185" y="37"/>
                  </a:moveTo>
                  <a:cubicBezTo>
                    <a:pt x="185" y="36"/>
                    <a:pt x="184" y="35"/>
                    <a:pt x="183" y="35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1"/>
                    <a:pt x="86" y="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0" y="76"/>
                    <a:pt x="1" y="77"/>
                  </a:cubicBezTo>
                  <a:cubicBezTo>
                    <a:pt x="1" y="79"/>
                    <a:pt x="2" y="80"/>
                    <a:pt x="3" y="80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1" y="123"/>
                    <a:pt x="101" y="123"/>
                  </a:cubicBezTo>
                  <a:cubicBezTo>
                    <a:pt x="102" y="123"/>
                    <a:pt x="103" y="123"/>
                    <a:pt x="104" y="122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5" y="40"/>
                    <a:pt x="185" y="39"/>
                    <a:pt x="185" y="37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5254626" y="1119188"/>
              <a:ext cx="512763" cy="223838"/>
            </a:xfrm>
            <a:custGeom>
              <a:avLst/>
              <a:gdLst>
                <a:gd name="T0" fmla="*/ 111 w 188"/>
                <a:gd name="T1" fmla="*/ 82 h 82"/>
                <a:gd name="T2" fmla="*/ 109 w 188"/>
                <a:gd name="T3" fmla="*/ 82 h 82"/>
                <a:gd name="T4" fmla="*/ 16 w 188"/>
                <a:gd name="T5" fmla="*/ 42 h 82"/>
                <a:gd name="T6" fmla="*/ 0 w 188"/>
                <a:gd name="T7" fmla="*/ 20 h 82"/>
                <a:gd name="T8" fmla="*/ 12 w 188"/>
                <a:gd name="T9" fmla="*/ 1 h 82"/>
                <a:gd name="T10" fmla="*/ 17 w 188"/>
                <a:gd name="T11" fmla="*/ 3 h 82"/>
                <a:gd name="T12" fmla="*/ 15 w 188"/>
                <a:gd name="T13" fmla="*/ 8 h 82"/>
                <a:gd name="T14" fmla="*/ 8 w 188"/>
                <a:gd name="T15" fmla="*/ 20 h 82"/>
                <a:gd name="T16" fmla="*/ 19 w 188"/>
                <a:gd name="T17" fmla="*/ 34 h 82"/>
                <a:gd name="T18" fmla="*/ 110 w 188"/>
                <a:gd name="T19" fmla="*/ 73 h 82"/>
                <a:gd name="T20" fmla="*/ 180 w 188"/>
                <a:gd name="T21" fmla="*/ 2 h 82"/>
                <a:gd name="T22" fmla="*/ 186 w 188"/>
                <a:gd name="T23" fmla="*/ 2 h 82"/>
                <a:gd name="T24" fmla="*/ 186 w 188"/>
                <a:gd name="T25" fmla="*/ 7 h 82"/>
                <a:gd name="T26" fmla="*/ 114 w 188"/>
                <a:gd name="T27" fmla="*/ 81 h 82"/>
                <a:gd name="T28" fmla="*/ 111 w 188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82">
                  <a:moveTo>
                    <a:pt x="111" y="82"/>
                  </a:moveTo>
                  <a:cubicBezTo>
                    <a:pt x="110" y="82"/>
                    <a:pt x="110" y="82"/>
                    <a:pt x="109" y="82"/>
                  </a:cubicBezTo>
                  <a:cubicBezTo>
                    <a:pt x="109" y="82"/>
                    <a:pt x="44" y="54"/>
                    <a:pt x="16" y="42"/>
                  </a:cubicBezTo>
                  <a:cubicBezTo>
                    <a:pt x="2" y="36"/>
                    <a:pt x="0" y="25"/>
                    <a:pt x="0" y="20"/>
                  </a:cubicBezTo>
                  <a:cubicBezTo>
                    <a:pt x="1" y="11"/>
                    <a:pt x="7" y="3"/>
                    <a:pt x="12" y="1"/>
                  </a:cubicBezTo>
                  <a:cubicBezTo>
                    <a:pt x="14" y="0"/>
                    <a:pt x="17" y="1"/>
                    <a:pt x="17" y="3"/>
                  </a:cubicBezTo>
                  <a:cubicBezTo>
                    <a:pt x="18" y="6"/>
                    <a:pt x="17" y="8"/>
                    <a:pt x="15" y="8"/>
                  </a:cubicBezTo>
                  <a:cubicBezTo>
                    <a:pt x="13" y="9"/>
                    <a:pt x="9" y="14"/>
                    <a:pt x="8" y="20"/>
                  </a:cubicBezTo>
                  <a:cubicBezTo>
                    <a:pt x="8" y="26"/>
                    <a:pt x="12" y="31"/>
                    <a:pt x="19" y="34"/>
                  </a:cubicBezTo>
                  <a:cubicBezTo>
                    <a:pt x="44" y="45"/>
                    <a:pt x="98" y="68"/>
                    <a:pt x="110" y="73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2" y="0"/>
                    <a:pt x="184" y="0"/>
                    <a:pt x="186" y="2"/>
                  </a:cubicBezTo>
                  <a:cubicBezTo>
                    <a:pt x="188" y="3"/>
                    <a:pt x="188" y="6"/>
                    <a:pt x="186" y="7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3" y="82"/>
                    <a:pt x="112" y="82"/>
                    <a:pt x="111" y="82"/>
                  </a:cubicBezTo>
                  <a:close/>
                </a:path>
              </a:pathLst>
            </a:custGeom>
            <a:solidFill>
              <a:srgbClr val="865B3E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5705476" y="1047750"/>
              <a:ext cx="50800" cy="106363"/>
            </a:xfrm>
            <a:custGeom>
              <a:avLst/>
              <a:gdLst>
                <a:gd name="T0" fmla="*/ 14 w 19"/>
                <a:gd name="T1" fmla="*/ 39 h 39"/>
                <a:gd name="T2" fmla="*/ 11 w 19"/>
                <a:gd name="T3" fmla="*/ 37 h 39"/>
                <a:gd name="T4" fmla="*/ 10 w 19"/>
                <a:gd name="T5" fmla="*/ 3 h 39"/>
                <a:gd name="T6" fmla="*/ 15 w 19"/>
                <a:gd name="T7" fmla="*/ 1 h 39"/>
                <a:gd name="T8" fmla="*/ 17 w 19"/>
                <a:gd name="T9" fmla="*/ 6 h 39"/>
                <a:gd name="T10" fmla="*/ 17 w 19"/>
                <a:gd name="T11" fmla="*/ 6 h 39"/>
                <a:gd name="T12" fmla="*/ 17 w 19"/>
                <a:gd name="T13" fmla="*/ 33 h 39"/>
                <a:gd name="T14" fmla="*/ 16 w 19"/>
                <a:gd name="T15" fmla="*/ 38 h 39"/>
                <a:gd name="T16" fmla="*/ 14 w 1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9">
                  <a:moveTo>
                    <a:pt x="14" y="39"/>
                  </a:moveTo>
                  <a:cubicBezTo>
                    <a:pt x="13" y="39"/>
                    <a:pt x="12" y="38"/>
                    <a:pt x="11" y="37"/>
                  </a:cubicBezTo>
                  <a:cubicBezTo>
                    <a:pt x="0" y="22"/>
                    <a:pt x="10" y="3"/>
                    <a:pt x="10" y="3"/>
                  </a:cubicBezTo>
                  <a:cubicBezTo>
                    <a:pt x="11" y="1"/>
                    <a:pt x="14" y="0"/>
                    <a:pt x="15" y="1"/>
                  </a:cubicBezTo>
                  <a:cubicBezTo>
                    <a:pt x="17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9" y="21"/>
                    <a:pt x="17" y="33"/>
                  </a:cubicBezTo>
                  <a:cubicBezTo>
                    <a:pt x="19" y="34"/>
                    <a:pt x="18" y="37"/>
                    <a:pt x="16" y="38"/>
                  </a:cubicBezTo>
                  <a:cubicBezTo>
                    <a:pt x="16" y="39"/>
                    <a:pt x="15" y="39"/>
                    <a:pt x="14" y="39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5516563" y="1241425"/>
              <a:ext cx="52388" cy="96838"/>
            </a:xfrm>
            <a:custGeom>
              <a:avLst/>
              <a:gdLst>
                <a:gd name="T0" fmla="*/ 14 w 19"/>
                <a:gd name="T1" fmla="*/ 35 h 35"/>
                <a:gd name="T2" fmla="*/ 11 w 19"/>
                <a:gd name="T3" fmla="*/ 34 h 35"/>
                <a:gd name="T4" fmla="*/ 10 w 19"/>
                <a:gd name="T5" fmla="*/ 3 h 35"/>
                <a:gd name="T6" fmla="*/ 16 w 19"/>
                <a:gd name="T7" fmla="*/ 1 h 35"/>
                <a:gd name="T8" fmla="*/ 17 w 19"/>
                <a:gd name="T9" fmla="*/ 7 h 35"/>
                <a:gd name="T10" fmla="*/ 17 w 19"/>
                <a:gd name="T11" fmla="*/ 29 h 35"/>
                <a:gd name="T12" fmla="*/ 17 w 19"/>
                <a:gd name="T13" fmla="*/ 34 h 35"/>
                <a:gd name="T14" fmla="*/ 14 w 19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5">
                  <a:moveTo>
                    <a:pt x="14" y="35"/>
                  </a:moveTo>
                  <a:cubicBezTo>
                    <a:pt x="13" y="35"/>
                    <a:pt x="12" y="35"/>
                    <a:pt x="11" y="34"/>
                  </a:cubicBezTo>
                  <a:cubicBezTo>
                    <a:pt x="0" y="20"/>
                    <a:pt x="10" y="3"/>
                    <a:pt x="10" y="3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7" y="7"/>
                    <a:pt x="10" y="19"/>
                    <a:pt x="17" y="29"/>
                  </a:cubicBezTo>
                  <a:cubicBezTo>
                    <a:pt x="19" y="31"/>
                    <a:pt x="18" y="33"/>
                    <a:pt x="17" y="34"/>
                  </a:cubicBezTo>
                  <a:cubicBezTo>
                    <a:pt x="16" y="35"/>
                    <a:pt x="15" y="35"/>
                    <a:pt x="14" y="35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 rot="18091546">
            <a:off x="347824" y="270342"/>
            <a:ext cx="273257" cy="204943"/>
            <a:chOff x="8914858" y="1139028"/>
            <a:chExt cx="622925" cy="622925"/>
          </a:xfrm>
        </p:grpSpPr>
        <p:sp>
          <p:nvSpPr>
            <p:cNvPr id="28" name="Freeform 127"/>
            <p:cNvSpPr/>
            <p:nvPr/>
          </p:nvSpPr>
          <p:spPr bwMode="auto">
            <a:xfrm>
              <a:off x="8914858" y="1532403"/>
              <a:ext cx="229550" cy="229550"/>
            </a:xfrm>
            <a:custGeom>
              <a:avLst/>
              <a:gdLst>
                <a:gd name="T0" fmla="*/ 131 w 297"/>
                <a:gd name="T1" fmla="*/ 0 h 297"/>
                <a:gd name="T2" fmla="*/ 80 w 297"/>
                <a:gd name="T3" fmla="*/ 52 h 297"/>
                <a:gd name="T4" fmla="*/ 3 w 297"/>
                <a:gd name="T5" fmla="*/ 282 h 297"/>
                <a:gd name="T6" fmla="*/ 15 w 297"/>
                <a:gd name="T7" fmla="*/ 294 h 297"/>
                <a:gd name="T8" fmla="*/ 245 w 297"/>
                <a:gd name="T9" fmla="*/ 217 h 297"/>
                <a:gd name="T10" fmla="*/ 297 w 297"/>
                <a:gd name="T11" fmla="*/ 166 h 297"/>
                <a:gd name="T12" fmla="*/ 131 w 297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297">
                  <a:moveTo>
                    <a:pt x="131" y="0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0" y="291"/>
                    <a:pt x="6" y="297"/>
                    <a:pt x="15" y="294"/>
                  </a:cubicBezTo>
                  <a:cubicBezTo>
                    <a:pt x="245" y="217"/>
                    <a:pt x="245" y="217"/>
                    <a:pt x="245" y="217"/>
                  </a:cubicBezTo>
                  <a:cubicBezTo>
                    <a:pt x="297" y="166"/>
                    <a:pt x="297" y="166"/>
                    <a:pt x="297" y="166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FFE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9350742" y="1139028"/>
              <a:ext cx="187041" cy="187041"/>
            </a:xfrm>
            <a:custGeom>
              <a:avLst/>
              <a:gdLst>
                <a:gd name="T0" fmla="*/ 165 w 242"/>
                <a:gd name="T1" fmla="*/ 242 h 242"/>
                <a:gd name="T2" fmla="*/ 0 w 242"/>
                <a:gd name="T3" fmla="*/ 77 h 242"/>
                <a:gd name="T4" fmla="*/ 60 w 242"/>
                <a:gd name="T5" fmla="*/ 17 h 242"/>
                <a:gd name="T6" fmla="*/ 121 w 242"/>
                <a:gd name="T7" fmla="*/ 17 h 242"/>
                <a:gd name="T8" fmla="*/ 225 w 242"/>
                <a:gd name="T9" fmla="*/ 121 h 242"/>
                <a:gd name="T10" fmla="*/ 225 w 242"/>
                <a:gd name="T11" fmla="*/ 182 h 242"/>
                <a:gd name="T12" fmla="*/ 165 w 242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165" y="242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7" y="0"/>
                    <a:pt x="104" y="0"/>
                    <a:pt x="121" y="17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242" y="138"/>
                    <a:pt x="242" y="165"/>
                    <a:pt x="225" y="182"/>
                  </a:cubicBezTo>
                  <a:lnTo>
                    <a:pt x="165" y="242"/>
                  </a:lnTo>
                  <a:close/>
                </a:path>
              </a:pathLst>
            </a:custGeom>
            <a:solidFill>
              <a:srgbClr val="3CA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9306598" y="1191020"/>
              <a:ext cx="179193" cy="179193"/>
            </a:xfrm>
            <a:custGeom>
              <a:avLst/>
              <a:gdLst>
                <a:gd name="T0" fmla="*/ 392 w 548"/>
                <a:gd name="T1" fmla="*/ 548 h 548"/>
                <a:gd name="T2" fmla="*/ 0 w 548"/>
                <a:gd name="T3" fmla="*/ 156 h 548"/>
                <a:gd name="T4" fmla="*/ 158 w 548"/>
                <a:gd name="T5" fmla="*/ 0 h 548"/>
                <a:gd name="T6" fmla="*/ 548 w 548"/>
                <a:gd name="T7" fmla="*/ 389 h 548"/>
                <a:gd name="T8" fmla="*/ 392 w 548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548">
                  <a:moveTo>
                    <a:pt x="392" y="548"/>
                  </a:moveTo>
                  <a:lnTo>
                    <a:pt x="0" y="156"/>
                  </a:lnTo>
                  <a:lnTo>
                    <a:pt x="158" y="0"/>
                  </a:lnTo>
                  <a:lnTo>
                    <a:pt x="548" y="389"/>
                  </a:lnTo>
                  <a:lnTo>
                    <a:pt x="392" y="548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8976660" y="1239743"/>
              <a:ext cx="460409" cy="460409"/>
            </a:xfrm>
            <a:custGeom>
              <a:avLst/>
              <a:gdLst>
                <a:gd name="T0" fmla="*/ 1016 w 1408"/>
                <a:gd name="T1" fmla="*/ 0 h 1408"/>
                <a:gd name="T2" fmla="*/ 0 w 1408"/>
                <a:gd name="T3" fmla="*/ 1018 h 1408"/>
                <a:gd name="T4" fmla="*/ 208 w 1408"/>
                <a:gd name="T5" fmla="*/ 1004 h 1408"/>
                <a:gd name="T6" fmla="*/ 196 w 1408"/>
                <a:gd name="T7" fmla="*/ 1212 h 1408"/>
                <a:gd name="T8" fmla="*/ 404 w 1408"/>
                <a:gd name="T9" fmla="*/ 1200 h 1408"/>
                <a:gd name="T10" fmla="*/ 390 w 1408"/>
                <a:gd name="T11" fmla="*/ 1408 h 1408"/>
                <a:gd name="T12" fmla="*/ 1408 w 1408"/>
                <a:gd name="T13" fmla="*/ 392 h 1408"/>
                <a:gd name="T14" fmla="*/ 1016 w 1408"/>
                <a:gd name="T15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408">
                  <a:moveTo>
                    <a:pt x="1016" y="0"/>
                  </a:moveTo>
                  <a:lnTo>
                    <a:pt x="0" y="1018"/>
                  </a:lnTo>
                  <a:lnTo>
                    <a:pt x="208" y="1004"/>
                  </a:lnTo>
                  <a:lnTo>
                    <a:pt x="196" y="1212"/>
                  </a:lnTo>
                  <a:lnTo>
                    <a:pt x="404" y="1200"/>
                  </a:lnTo>
                  <a:lnTo>
                    <a:pt x="390" y="1408"/>
                  </a:lnTo>
                  <a:lnTo>
                    <a:pt x="1408" y="39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8B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131"/>
            <p:cNvSpPr/>
            <p:nvPr/>
          </p:nvSpPr>
          <p:spPr bwMode="auto">
            <a:xfrm>
              <a:off x="8976660" y="1239743"/>
              <a:ext cx="364926" cy="332881"/>
            </a:xfrm>
            <a:custGeom>
              <a:avLst/>
              <a:gdLst>
                <a:gd name="T0" fmla="*/ 1116 w 1116"/>
                <a:gd name="T1" fmla="*/ 99 h 1018"/>
                <a:gd name="T2" fmla="*/ 1016 w 1116"/>
                <a:gd name="T3" fmla="*/ 0 h 1018"/>
                <a:gd name="T4" fmla="*/ 0 w 1116"/>
                <a:gd name="T5" fmla="*/ 1018 h 1018"/>
                <a:gd name="T6" fmla="*/ 208 w 1116"/>
                <a:gd name="T7" fmla="*/ 1004 h 1018"/>
                <a:gd name="T8" fmla="*/ 1116 w 1116"/>
                <a:gd name="T9" fmla="*/ 9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1018">
                  <a:moveTo>
                    <a:pt x="1116" y="99"/>
                  </a:moveTo>
                  <a:lnTo>
                    <a:pt x="1016" y="0"/>
                  </a:lnTo>
                  <a:lnTo>
                    <a:pt x="0" y="1018"/>
                  </a:lnTo>
                  <a:lnTo>
                    <a:pt x="208" y="1004"/>
                  </a:lnTo>
                  <a:lnTo>
                    <a:pt x="1116" y="99"/>
                  </a:lnTo>
                  <a:close/>
                </a:path>
              </a:pathLst>
            </a:custGeom>
            <a:solidFill>
              <a:srgbClr val="FFD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132"/>
            <p:cNvSpPr/>
            <p:nvPr/>
          </p:nvSpPr>
          <p:spPr bwMode="auto">
            <a:xfrm>
              <a:off x="9104188" y="1335225"/>
              <a:ext cx="332881" cy="364926"/>
            </a:xfrm>
            <a:custGeom>
              <a:avLst/>
              <a:gdLst>
                <a:gd name="T0" fmla="*/ 919 w 1018"/>
                <a:gd name="T1" fmla="*/ 0 h 1116"/>
                <a:gd name="T2" fmla="*/ 1018 w 1018"/>
                <a:gd name="T3" fmla="*/ 100 h 1116"/>
                <a:gd name="T4" fmla="*/ 0 w 1018"/>
                <a:gd name="T5" fmla="*/ 1116 h 1116"/>
                <a:gd name="T6" fmla="*/ 14 w 1018"/>
                <a:gd name="T7" fmla="*/ 908 h 1116"/>
                <a:gd name="T8" fmla="*/ 919 w 1018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1116">
                  <a:moveTo>
                    <a:pt x="919" y="0"/>
                  </a:moveTo>
                  <a:lnTo>
                    <a:pt x="1018" y="100"/>
                  </a:lnTo>
                  <a:lnTo>
                    <a:pt x="0" y="1116"/>
                  </a:lnTo>
                  <a:lnTo>
                    <a:pt x="14" y="908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C98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133"/>
            <p:cNvSpPr/>
            <p:nvPr/>
          </p:nvSpPr>
          <p:spPr bwMode="auto">
            <a:xfrm>
              <a:off x="8914858" y="1692957"/>
              <a:ext cx="68996" cy="68996"/>
            </a:xfrm>
            <a:custGeom>
              <a:avLst/>
              <a:gdLst>
                <a:gd name="T0" fmla="*/ 27 w 89"/>
                <a:gd name="T1" fmla="*/ 0 h 89"/>
                <a:gd name="T2" fmla="*/ 3 w 89"/>
                <a:gd name="T3" fmla="*/ 74 h 89"/>
                <a:gd name="T4" fmla="*/ 15 w 89"/>
                <a:gd name="T5" fmla="*/ 86 h 89"/>
                <a:gd name="T6" fmla="*/ 89 w 89"/>
                <a:gd name="T7" fmla="*/ 62 h 89"/>
                <a:gd name="T8" fmla="*/ 66 w 89"/>
                <a:gd name="T9" fmla="*/ 23 h 89"/>
                <a:gd name="T10" fmla="*/ 27 w 8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27" y="0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0" y="83"/>
                    <a:pt x="6" y="89"/>
                    <a:pt x="15" y="86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4" y="47"/>
                    <a:pt x="77" y="34"/>
                    <a:pt x="66" y="23"/>
                  </a:cubicBezTo>
                  <a:cubicBezTo>
                    <a:pt x="55" y="12"/>
                    <a:pt x="42" y="5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色的书笔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4" name="组合 33"/>
          <p:cNvGrpSpPr/>
          <p:nvPr userDrawn="1"/>
        </p:nvGrpSpPr>
        <p:grpSpPr>
          <a:xfrm>
            <a:off x="263707" y="308448"/>
            <a:ext cx="411491" cy="523338"/>
            <a:chOff x="9711059" y="3356906"/>
            <a:chExt cx="597654" cy="597654"/>
          </a:xfrm>
        </p:grpSpPr>
        <p:sp>
          <p:nvSpPr>
            <p:cNvPr id="35" name="Freeform 442"/>
            <p:cNvSpPr/>
            <p:nvPr userDrawn="1"/>
          </p:nvSpPr>
          <p:spPr bwMode="auto">
            <a:xfrm>
              <a:off x="9711059" y="3356906"/>
              <a:ext cx="597654" cy="597654"/>
            </a:xfrm>
            <a:custGeom>
              <a:avLst/>
              <a:gdLst>
                <a:gd name="T0" fmla="*/ 128 w 128"/>
                <a:gd name="T1" fmla="*/ 120 h 128"/>
                <a:gd name="T2" fmla="*/ 120 w 128"/>
                <a:gd name="T3" fmla="*/ 128 h 128"/>
                <a:gd name="T4" fmla="*/ 8 w 128"/>
                <a:gd name="T5" fmla="*/ 128 h 128"/>
                <a:gd name="T6" fmla="*/ 0 w 128"/>
                <a:gd name="T7" fmla="*/ 120 h 128"/>
                <a:gd name="T8" fmla="*/ 0 w 128"/>
                <a:gd name="T9" fmla="*/ 8 h 128"/>
                <a:gd name="T10" fmla="*/ 8 w 128"/>
                <a:gd name="T11" fmla="*/ 0 h 128"/>
                <a:gd name="T12" fmla="*/ 120 w 128"/>
                <a:gd name="T13" fmla="*/ 0 h 128"/>
                <a:gd name="T14" fmla="*/ 128 w 128"/>
                <a:gd name="T15" fmla="*/ 8 h 128"/>
                <a:gd name="T16" fmla="*/ 128 w 128"/>
                <a:gd name="T1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28">
                  <a:moveTo>
                    <a:pt x="128" y="120"/>
                  </a:moveTo>
                  <a:cubicBezTo>
                    <a:pt x="128" y="124"/>
                    <a:pt x="124" y="128"/>
                    <a:pt x="120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4" y="128"/>
                    <a:pt x="0" y="124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4" y="0"/>
                    <a:pt x="128" y="4"/>
                    <a:pt x="128" y="8"/>
                  </a:cubicBezTo>
                  <a:cubicBezTo>
                    <a:pt x="128" y="120"/>
                    <a:pt x="128" y="120"/>
                    <a:pt x="128" y="120"/>
                  </a:cubicBezTo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443"/>
            <p:cNvSpPr>
              <a:spLocks noEditPoints="1"/>
            </p:cNvSpPr>
            <p:nvPr userDrawn="1"/>
          </p:nvSpPr>
          <p:spPr bwMode="auto">
            <a:xfrm>
              <a:off x="9748536" y="3899331"/>
              <a:ext cx="522701" cy="37477"/>
            </a:xfrm>
            <a:custGeom>
              <a:avLst/>
              <a:gdLst>
                <a:gd name="T0" fmla="*/ 0 w 112"/>
                <a:gd name="T1" fmla="*/ 0 h 8"/>
                <a:gd name="T2" fmla="*/ 2 w 112"/>
                <a:gd name="T3" fmla="*/ 6 h 8"/>
                <a:gd name="T4" fmla="*/ 4 w 112"/>
                <a:gd name="T5" fmla="*/ 4 h 8"/>
                <a:gd name="T6" fmla="*/ 0 w 112"/>
                <a:gd name="T7" fmla="*/ 0 h 8"/>
                <a:gd name="T8" fmla="*/ 112 w 112"/>
                <a:gd name="T9" fmla="*/ 0 h 8"/>
                <a:gd name="T10" fmla="*/ 108 w 112"/>
                <a:gd name="T11" fmla="*/ 4 h 8"/>
                <a:gd name="T12" fmla="*/ 56 w 112"/>
                <a:gd name="T13" fmla="*/ 4 h 8"/>
                <a:gd name="T14" fmla="*/ 56 w 112"/>
                <a:gd name="T15" fmla="*/ 0 h 8"/>
                <a:gd name="T16" fmla="*/ 56 w 112"/>
                <a:gd name="T17" fmla="*/ 4 h 8"/>
                <a:gd name="T18" fmla="*/ 52 w 112"/>
                <a:gd name="T19" fmla="*/ 4 h 8"/>
                <a:gd name="T20" fmla="*/ 48 w 112"/>
                <a:gd name="T21" fmla="*/ 8 h 8"/>
                <a:gd name="T22" fmla="*/ 104 w 112"/>
                <a:gd name="T23" fmla="*/ 8 h 8"/>
                <a:gd name="T24" fmla="*/ 112 w 112"/>
                <a:gd name="T25" fmla="*/ 0 h 8"/>
                <a:gd name="T26" fmla="*/ 112 w 112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8">
                  <a:moveTo>
                    <a:pt x="0" y="0"/>
                  </a:moveTo>
                  <a:cubicBezTo>
                    <a:pt x="0" y="2"/>
                    <a:pt x="1" y="4"/>
                    <a:pt x="2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2"/>
                    <a:pt x="0" y="0"/>
                  </a:cubicBezTo>
                  <a:moveTo>
                    <a:pt x="112" y="0"/>
                  </a:moveTo>
                  <a:cubicBezTo>
                    <a:pt x="112" y="2"/>
                    <a:pt x="110" y="4"/>
                    <a:pt x="10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4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solidFill>
              <a:srgbClr val="24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444"/>
            <p:cNvSpPr/>
            <p:nvPr userDrawn="1"/>
          </p:nvSpPr>
          <p:spPr bwMode="auto">
            <a:xfrm>
              <a:off x="9748536" y="3356906"/>
              <a:ext cx="262336" cy="560177"/>
            </a:xfrm>
            <a:custGeom>
              <a:avLst/>
              <a:gdLst>
                <a:gd name="T0" fmla="*/ 56 w 56"/>
                <a:gd name="T1" fmla="*/ 0 h 120"/>
                <a:gd name="T2" fmla="*/ 4 w 56"/>
                <a:gd name="T3" fmla="*/ 0 h 120"/>
                <a:gd name="T4" fmla="*/ 0 w 56"/>
                <a:gd name="T5" fmla="*/ 4 h 120"/>
                <a:gd name="T6" fmla="*/ 0 w 56"/>
                <a:gd name="T7" fmla="*/ 116 h 120"/>
                <a:gd name="T8" fmla="*/ 4 w 56"/>
                <a:gd name="T9" fmla="*/ 120 h 120"/>
                <a:gd name="T10" fmla="*/ 56 w 56"/>
                <a:gd name="T11" fmla="*/ 120 h 120"/>
                <a:gd name="T12" fmla="*/ 56 w 56"/>
                <a:gd name="T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0">
                  <a:moveTo>
                    <a:pt x="5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Freeform 445"/>
            <p:cNvSpPr/>
            <p:nvPr userDrawn="1"/>
          </p:nvSpPr>
          <p:spPr bwMode="auto">
            <a:xfrm>
              <a:off x="10010872" y="3356906"/>
              <a:ext cx="260364" cy="560177"/>
            </a:xfrm>
            <a:custGeom>
              <a:avLst/>
              <a:gdLst>
                <a:gd name="T0" fmla="*/ 0 w 56"/>
                <a:gd name="T1" fmla="*/ 120 h 120"/>
                <a:gd name="T2" fmla="*/ 52 w 56"/>
                <a:gd name="T3" fmla="*/ 120 h 120"/>
                <a:gd name="T4" fmla="*/ 56 w 56"/>
                <a:gd name="T5" fmla="*/ 116 h 120"/>
                <a:gd name="T6" fmla="*/ 56 w 56"/>
                <a:gd name="T7" fmla="*/ 4 h 120"/>
                <a:gd name="T8" fmla="*/ 52 w 56"/>
                <a:gd name="T9" fmla="*/ 0 h 120"/>
                <a:gd name="T10" fmla="*/ 0 w 56"/>
                <a:gd name="T11" fmla="*/ 0 h 120"/>
                <a:gd name="T12" fmla="*/ 0 w 56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0">
                  <a:moveTo>
                    <a:pt x="0" y="120"/>
                  </a:moveTo>
                  <a:cubicBezTo>
                    <a:pt x="52" y="120"/>
                    <a:pt x="52" y="120"/>
                    <a:pt x="52" y="120"/>
                  </a:cubicBezTo>
                  <a:cubicBezTo>
                    <a:pt x="54" y="120"/>
                    <a:pt x="56" y="118"/>
                    <a:pt x="56" y="116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Rectangle 446"/>
            <p:cNvSpPr>
              <a:spLocks noChangeArrowheads="1"/>
            </p:cNvSpPr>
            <p:nvPr userDrawn="1"/>
          </p:nvSpPr>
          <p:spPr bwMode="auto">
            <a:xfrm>
              <a:off x="9786012" y="3431860"/>
              <a:ext cx="187383" cy="130182"/>
            </a:xfrm>
            <a:prstGeom prst="rect">
              <a:avLst/>
            </a:prstGeom>
            <a:solidFill>
              <a:srgbClr val="119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Rectangle 447"/>
            <p:cNvSpPr>
              <a:spLocks noChangeArrowheads="1"/>
            </p:cNvSpPr>
            <p:nvPr userDrawn="1"/>
          </p:nvSpPr>
          <p:spPr bwMode="auto">
            <a:xfrm>
              <a:off x="9786012" y="3656719"/>
              <a:ext cx="187383" cy="17752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Rectangle 448"/>
            <p:cNvSpPr>
              <a:spLocks noChangeArrowheads="1"/>
            </p:cNvSpPr>
            <p:nvPr userDrawn="1"/>
          </p:nvSpPr>
          <p:spPr bwMode="auto">
            <a:xfrm>
              <a:off x="9786012" y="3656719"/>
              <a:ext cx="187383" cy="1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Rectangle 449"/>
            <p:cNvSpPr>
              <a:spLocks noChangeArrowheads="1"/>
            </p:cNvSpPr>
            <p:nvPr userDrawn="1"/>
          </p:nvSpPr>
          <p:spPr bwMode="auto">
            <a:xfrm>
              <a:off x="9786012" y="3599518"/>
              <a:ext cx="187383" cy="197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Rectangle 450"/>
            <p:cNvSpPr>
              <a:spLocks noChangeArrowheads="1"/>
            </p:cNvSpPr>
            <p:nvPr userDrawn="1"/>
          </p:nvSpPr>
          <p:spPr bwMode="auto">
            <a:xfrm>
              <a:off x="9786012" y="3599518"/>
              <a:ext cx="187383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Freeform 451"/>
            <p:cNvSpPr/>
            <p:nvPr userDrawn="1"/>
          </p:nvSpPr>
          <p:spPr bwMode="auto">
            <a:xfrm>
              <a:off x="9786012" y="3711948"/>
              <a:ext cx="187383" cy="19725"/>
            </a:xfrm>
            <a:custGeom>
              <a:avLst/>
              <a:gdLst>
                <a:gd name="T0" fmla="*/ 95 w 95"/>
                <a:gd name="T1" fmla="*/ 0 h 10"/>
                <a:gd name="T2" fmla="*/ 0 w 95"/>
                <a:gd name="T3" fmla="*/ 0 h 10"/>
                <a:gd name="T4" fmla="*/ 0 w 95"/>
                <a:gd name="T5" fmla="*/ 10 h 10"/>
                <a:gd name="T6" fmla="*/ 85 w 95"/>
                <a:gd name="T7" fmla="*/ 10 h 10"/>
                <a:gd name="T8" fmla="*/ 95 w 9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">
                  <a:moveTo>
                    <a:pt x="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Freeform 452"/>
            <p:cNvSpPr/>
            <p:nvPr userDrawn="1"/>
          </p:nvSpPr>
          <p:spPr bwMode="auto">
            <a:xfrm>
              <a:off x="9786012" y="3711948"/>
              <a:ext cx="187383" cy="19725"/>
            </a:xfrm>
            <a:custGeom>
              <a:avLst/>
              <a:gdLst>
                <a:gd name="T0" fmla="*/ 95 w 95"/>
                <a:gd name="T1" fmla="*/ 0 h 10"/>
                <a:gd name="T2" fmla="*/ 0 w 95"/>
                <a:gd name="T3" fmla="*/ 0 h 10"/>
                <a:gd name="T4" fmla="*/ 0 w 95"/>
                <a:gd name="T5" fmla="*/ 10 h 10"/>
                <a:gd name="T6" fmla="*/ 85 w 95"/>
                <a:gd name="T7" fmla="*/ 10 h 10"/>
                <a:gd name="T8" fmla="*/ 95 w 9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">
                  <a:moveTo>
                    <a:pt x="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453"/>
            <p:cNvSpPr/>
            <p:nvPr userDrawn="1"/>
          </p:nvSpPr>
          <p:spPr bwMode="auto">
            <a:xfrm>
              <a:off x="9786012" y="3769149"/>
              <a:ext cx="130182" cy="17752"/>
            </a:xfrm>
            <a:custGeom>
              <a:avLst/>
              <a:gdLst>
                <a:gd name="T0" fmla="*/ 66 w 66"/>
                <a:gd name="T1" fmla="*/ 0 h 9"/>
                <a:gd name="T2" fmla="*/ 0 w 66"/>
                <a:gd name="T3" fmla="*/ 0 h 9"/>
                <a:gd name="T4" fmla="*/ 0 w 66"/>
                <a:gd name="T5" fmla="*/ 9 h 9"/>
                <a:gd name="T6" fmla="*/ 57 w 66"/>
                <a:gd name="T7" fmla="*/ 9 h 9"/>
                <a:gd name="T8" fmla="*/ 66 w 6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">
                  <a:moveTo>
                    <a:pt x="6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Freeform 454"/>
            <p:cNvSpPr/>
            <p:nvPr userDrawn="1"/>
          </p:nvSpPr>
          <p:spPr bwMode="auto">
            <a:xfrm>
              <a:off x="9786012" y="3769149"/>
              <a:ext cx="130182" cy="17752"/>
            </a:xfrm>
            <a:custGeom>
              <a:avLst/>
              <a:gdLst>
                <a:gd name="T0" fmla="*/ 66 w 66"/>
                <a:gd name="T1" fmla="*/ 0 h 9"/>
                <a:gd name="T2" fmla="*/ 0 w 66"/>
                <a:gd name="T3" fmla="*/ 0 h 9"/>
                <a:gd name="T4" fmla="*/ 0 w 66"/>
                <a:gd name="T5" fmla="*/ 9 h 9"/>
                <a:gd name="T6" fmla="*/ 57 w 66"/>
                <a:gd name="T7" fmla="*/ 9 h 9"/>
                <a:gd name="T8" fmla="*/ 66 w 6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">
                  <a:moveTo>
                    <a:pt x="6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Rectangle 455"/>
            <p:cNvSpPr>
              <a:spLocks noChangeArrowheads="1"/>
            </p:cNvSpPr>
            <p:nvPr userDrawn="1"/>
          </p:nvSpPr>
          <p:spPr bwMode="auto">
            <a:xfrm>
              <a:off x="10048349" y="3431860"/>
              <a:ext cx="185411" cy="19725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Rectangle 456"/>
            <p:cNvSpPr>
              <a:spLocks noChangeArrowheads="1"/>
            </p:cNvSpPr>
            <p:nvPr userDrawn="1"/>
          </p:nvSpPr>
          <p:spPr bwMode="auto">
            <a:xfrm>
              <a:off x="10048349" y="3431860"/>
              <a:ext cx="185411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Freeform 457"/>
            <p:cNvSpPr>
              <a:spLocks noEditPoints="1"/>
            </p:cNvSpPr>
            <p:nvPr userDrawn="1"/>
          </p:nvSpPr>
          <p:spPr bwMode="auto">
            <a:xfrm>
              <a:off x="10048349" y="3487088"/>
              <a:ext cx="185411" cy="19725"/>
            </a:xfrm>
            <a:custGeom>
              <a:avLst/>
              <a:gdLst>
                <a:gd name="T0" fmla="*/ 75 w 94"/>
                <a:gd name="T1" fmla="*/ 0 h 10"/>
                <a:gd name="T2" fmla="*/ 0 w 94"/>
                <a:gd name="T3" fmla="*/ 0 h 10"/>
                <a:gd name="T4" fmla="*/ 0 w 94"/>
                <a:gd name="T5" fmla="*/ 10 h 10"/>
                <a:gd name="T6" fmla="*/ 66 w 94"/>
                <a:gd name="T7" fmla="*/ 10 h 10"/>
                <a:gd name="T8" fmla="*/ 75 w 94"/>
                <a:gd name="T9" fmla="*/ 0 h 10"/>
                <a:gd name="T10" fmla="*/ 94 w 94"/>
                <a:gd name="T11" fmla="*/ 0 h 10"/>
                <a:gd name="T12" fmla="*/ 75 w 94"/>
                <a:gd name="T13" fmla="*/ 0 h 10"/>
                <a:gd name="T14" fmla="*/ 85 w 94"/>
                <a:gd name="T15" fmla="*/ 10 h 10"/>
                <a:gd name="T16" fmla="*/ 94 w 94"/>
                <a:gd name="T17" fmla="*/ 10 h 10"/>
                <a:gd name="T18" fmla="*/ 94 w 9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">
                  <a:moveTo>
                    <a:pt x="7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6" y="10"/>
                  </a:lnTo>
                  <a:lnTo>
                    <a:pt x="75" y="0"/>
                  </a:lnTo>
                  <a:close/>
                  <a:moveTo>
                    <a:pt x="94" y="0"/>
                  </a:moveTo>
                  <a:lnTo>
                    <a:pt x="75" y="0"/>
                  </a:lnTo>
                  <a:lnTo>
                    <a:pt x="85" y="10"/>
                  </a:lnTo>
                  <a:lnTo>
                    <a:pt x="94" y="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Freeform 458"/>
            <p:cNvSpPr>
              <a:spLocks noEditPoints="1"/>
            </p:cNvSpPr>
            <p:nvPr userDrawn="1"/>
          </p:nvSpPr>
          <p:spPr bwMode="auto">
            <a:xfrm>
              <a:off x="10048349" y="3487088"/>
              <a:ext cx="185411" cy="19725"/>
            </a:xfrm>
            <a:custGeom>
              <a:avLst/>
              <a:gdLst>
                <a:gd name="T0" fmla="*/ 75 w 94"/>
                <a:gd name="T1" fmla="*/ 0 h 10"/>
                <a:gd name="T2" fmla="*/ 0 w 94"/>
                <a:gd name="T3" fmla="*/ 0 h 10"/>
                <a:gd name="T4" fmla="*/ 0 w 94"/>
                <a:gd name="T5" fmla="*/ 10 h 10"/>
                <a:gd name="T6" fmla="*/ 66 w 94"/>
                <a:gd name="T7" fmla="*/ 10 h 10"/>
                <a:gd name="T8" fmla="*/ 75 w 94"/>
                <a:gd name="T9" fmla="*/ 0 h 10"/>
                <a:gd name="T10" fmla="*/ 94 w 94"/>
                <a:gd name="T11" fmla="*/ 0 h 10"/>
                <a:gd name="T12" fmla="*/ 75 w 94"/>
                <a:gd name="T13" fmla="*/ 0 h 10"/>
                <a:gd name="T14" fmla="*/ 85 w 94"/>
                <a:gd name="T15" fmla="*/ 10 h 10"/>
                <a:gd name="T16" fmla="*/ 94 w 94"/>
                <a:gd name="T17" fmla="*/ 10 h 10"/>
                <a:gd name="T18" fmla="*/ 94 w 9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">
                  <a:moveTo>
                    <a:pt x="7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6" y="10"/>
                  </a:lnTo>
                  <a:lnTo>
                    <a:pt x="75" y="0"/>
                  </a:lnTo>
                  <a:moveTo>
                    <a:pt x="94" y="0"/>
                  </a:moveTo>
                  <a:lnTo>
                    <a:pt x="75" y="0"/>
                  </a:lnTo>
                  <a:lnTo>
                    <a:pt x="85" y="10"/>
                  </a:lnTo>
                  <a:lnTo>
                    <a:pt x="94" y="10"/>
                  </a:lnTo>
                  <a:lnTo>
                    <a:pt x="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Freeform 459"/>
            <p:cNvSpPr/>
            <p:nvPr userDrawn="1"/>
          </p:nvSpPr>
          <p:spPr bwMode="auto">
            <a:xfrm>
              <a:off x="10048349" y="3544290"/>
              <a:ext cx="92705" cy="17752"/>
            </a:xfrm>
            <a:custGeom>
              <a:avLst/>
              <a:gdLst>
                <a:gd name="T0" fmla="*/ 47 w 47"/>
                <a:gd name="T1" fmla="*/ 0 h 9"/>
                <a:gd name="T2" fmla="*/ 0 w 47"/>
                <a:gd name="T3" fmla="*/ 0 h 9"/>
                <a:gd name="T4" fmla="*/ 0 w 47"/>
                <a:gd name="T5" fmla="*/ 9 h 9"/>
                <a:gd name="T6" fmla="*/ 37 w 47"/>
                <a:gd name="T7" fmla="*/ 9 h 9"/>
                <a:gd name="T8" fmla="*/ 47 w 4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" y="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Freeform 460"/>
            <p:cNvSpPr/>
            <p:nvPr userDrawn="1"/>
          </p:nvSpPr>
          <p:spPr bwMode="auto">
            <a:xfrm>
              <a:off x="10048349" y="3544290"/>
              <a:ext cx="92705" cy="17752"/>
            </a:xfrm>
            <a:custGeom>
              <a:avLst/>
              <a:gdLst>
                <a:gd name="T0" fmla="*/ 47 w 47"/>
                <a:gd name="T1" fmla="*/ 0 h 9"/>
                <a:gd name="T2" fmla="*/ 0 w 47"/>
                <a:gd name="T3" fmla="*/ 0 h 9"/>
                <a:gd name="T4" fmla="*/ 0 w 47"/>
                <a:gd name="T5" fmla="*/ 9 h 9"/>
                <a:gd name="T6" fmla="*/ 37 w 47"/>
                <a:gd name="T7" fmla="*/ 9 h 9"/>
                <a:gd name="T8" fmla="*/ 47 w 4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" y="9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461"/>
            <p:cNvSpPr/>
            <p:nvPr userDrawn="1"/>
          </p:nvSpPr>
          <p:spPr bwMode="auto">
            <a:xfrm>
              <a:off x="10048349" y="3599518"/>
              <a:ext cx="35504" cy="1972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0 w 18"/>
                <a:gd name="T5" fmla="*/ 10 h 10"/>
                <a:gd name="T6" fmla="*/ 9 w 18"/>
                <a:gd name="T7" fmla="*/ 10 h 10"/>
                <a:gd name="T8" fmla="*/ 18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462"/>
            <p:cNvSpPr/>
            <p:nvPr userDrawn="1"/>
          </p:nvSpPr>
          <p:spPr bwMode="auto">
            <a:xfrm>
              <a:off x="10048349" y="3599518"/>
              <a:ext cx="35504" cy="1972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0 w 18"/>
                <a:gd name="T5" fmla="*/ 10 h 10"/>
                <a:gd name="T6" fmla="*/ 9 w 18"/>
                <a:gd name="T7" fmla="*/ 10 h 10"/>
                <a:gd name="T8" fmla="*/ 18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Freeform 463"/>
            <p:cNvSpPr/>
            <p:nvPr userDrawn="1"/>
          </p:nvSpPr>
          <p:spPr bwMode="auto">
            <a:xfrm>
              <a:off x="10178531" y="3711948"/>
              <a:ext cx="55229" cy="19725"/>
            </a:xfrm>
            <a:custGeom>
              <a:avLst/>
              <a:gdLst>
                <a:gd name="T0" fmla="*/ 28 w 28"/>
                <a:gd name="T1" fmla="*/ 0 h 10"/>
                <a:gd name="T2" fmla="*/ 9 w 28"/>
                <a:gd name="T3" fmla="*/ 0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464"/>
            <p:cNvSpPr/>
            <p:nvPr userDrawn="1"/>
          </p:nvSpPr>
          <p:spPr bwMode="auto">
            <a:xfrm>
              <a:off x="10178531" y="3711948"/>
              <a:ext cx="55229" cy="19725"/>
            </a:xfrm>
            <a:custGeom>
              <a:avLst/>
              <a:gdLst>
                <a:gd name="T0" fmla="*/ 28 w 28"/>
                <a:gd name="T1" fmla="*/ 0 h 10"/>
                <a:gd name="T2" fmla="*/ 9 w 28"/>
                <a:gd name="T3" fmla="*/ 0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465"/>
            <p:cNvSpPr/>
            <p:nvPr userDrawn="1"/>
          </p:nvSpPr>
          <p:spPr bwMode="auto">
            <a:xfrm>
              <a:off x="10121330" y="3769149"/>
              <a:ext cx="112430" cy="17752"/>
            </a:xfrm>
            <a:custGeom>
              <a:avLst/>
              <a:gdLst>
                <a:gd name="T0" fmla="*/ 57 w 57"/>
                <a:gd name="T1" fmla="*/ 0 h 9"/>
                <a:gd name="T2" fmla="*/ 10 w 57"/>
                <a:gd name="T3" fmla="*/ 0 h 9"/>
                <a:gd name="T4" fmla="*/ 0 w 57"/>
                <a:gd name="T5" fmla="*/ 9 h 9"/>
                <a:gd name="T6" fmla="*/ 57 w 57"/>
                <a:gd name="T7" fmla="*/ 9 h 9"/>
                <a:gd name="T8" fmla="*/ 57 w 5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466"/>
            <p:cNvSpPr/>
            <p:nvPr userDrawn="1"/>
          </p:nvSpPr>
          <p:spPr bwMode="auto">
            <a:xfrm>
              <a:off x="10121330" y="3769149"/>
              <a:ext cx="112430" cy="17752"/>
            </a:xfrm>
            <a:custGeom>
              <a:avLst/>
              <a:gdLst>
                <a:gd name="T0" fmla="*/ 57 w 57"/>
                <a:gd name="T1" fmla="*/ 0 h 9"/>
                <a:gd name="T2" fmla="*/ 10 w 57"/>
                <a:gd name="T3" fmla="*/ 0 h 9"/>
                <a:gd name="T4" fmla="*/ 0 w 57"/>
                <a:gd name="T5" fmla="*/ 9 h 9"/>
                <a:gd name="T6" fmla="*/ 57 w 57"/>
                <a:gd name="T7" fmla="*/ 9 h 9"/>
                <a:gd name="T8" fmla="*/ 57 w 5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Freeform 467"/>
            <p:cNvSpPr/>
            <p:nvPr userDrawn="1"/>
          </p:nvSpPr>
          <p:spPr bwMode="auto">
            <a:xfrm>
              <a:off x="10066101" y="3824378"/>
              <a:ext cx="167659" cy="19725"/>
            </a:xfrm>
            <a:custGeom>
              <a:avLst/>
              <a:gdLst>
                <a:gd name="T0" fmla="*/ 85 w 85"/>
                <a:gd name="T1" fmla="*/ 0 h 10"/>
                <a:gd name="T2" fmla="*/ 9 w 85"/>
                <a:gd name="T3" fmla="*/ 0 h 10"/>
                <a:gd name="T4" fmla="*/ 0 w 85"/>
                <a:gd name="T5" fmla="*/ 10 h 10"/>
                <a:gd name="T6" fmla="*/ 85 w 85"/>
                <a:gd name="T7" fmla="*/ 10 h 10"/>
                <a:gd name="T8" fmla="*/ 85 w 8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">
                  <a:moveTo>
                    <a:pt x="85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468"/>
            <p:cNvSpPr/>
            <p:nvPr userDrawn="1"/>
          </p:nvSpPr>
          <p:spPr bwMode="auto">
            <a:xfrm>
              <a:off x="10066101" y="3824378"/>
              <a:ext cx="167659" cy="19725"/>
            </a:xfrm>
            <a:custGeom>
              <a:avLst/>
              <a:gdLst>
                <a:gd name="T0" fmla="*/ 85 w 85"/>
                <a:gd name="T1" fmla="*/ 0 h 10"/>
                <a:gd name="T2" fmla="*/ 9 w 85"/>
                <a:gd name="T3" fmla="*/ 0 h 10"/>
                <a:gd name="T4" fmla="*/ 0 w 85"/>
                <a:gd name="T5" fmla="*/ 10 h 10"/>
                <a:gd name="T6" fmla="*/ 85 w 85"/>
                <a:gd name="T7" fmla="*/ 10 h 10"/>
                <a:gd name="T8" fmla="*/ 85 w 8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">
                  <a:moveTo>
                    <a:pt x="85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Rectangle 469"/>
            <p:cNvSpPr>
              <a:spLocks noChangeArrowheads="1"/>
            </p:cNvSpPr>
            <p:nvPr userDrawn="1"/>
          </p:nvSpPr>
          <p:spPr bwMode="auto">
            <a:xfrm>
              <a:off x="9786012" y="3824378"/>
              <a:ext cx="187383" cy="19725"/>
            </a:xfrm>
            <a:prstGeom prst="rect">
              <a:avLst/>
            </a:pr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Rectangle 470"/>
            <p:cNvSpPr>
              <a:spLocks noChangeArrowheads="1"/>
            </p:cNvSpPr>
            <p:nvPr userDrawn="1"/>
          </p:nvSpPr>
          <p:spPr bwMode="auto">
            <a:xfrm>
              <a:off x="9786012" y="3824378"/>
              <a:ext cx="187383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471"/>
            <p:cNvSpPr>
              <a:spLocks noEditPoints="1"/>
            </p:cNvSpPr>
            <p:nvPr userDrawn="1"/>
          </p:nvSpPr>
          <p:spPr bwMode="auto">
            <a:xfrm>
              <a:off x="9860966" y="3731673"/>
              <a:ext cx="92705" cy="92705"/>
            </a:xfrm>
            <a:custGeom>
              <a:avLst/>
              <a:gdLst>
                <a:gd name="T0" fmla="*/ 47 w 47"/>
                <a:gd name="T1" fmla="*/ 28 h 47"/>
                <a:gd name="T2" fmla="*/ 19 w 47"/>
                <a:gd name="T3" fmla="*/ 28 h 47"/>
                <a:gd name="T4" fmla="*/ 0 w 47"/>
                <a:gd name="T5" fmla="*/ 47 h 47"/>
                <a:gd name="T6" fmla="*/ 47 w 47"/>
                <a:gd name="T7" fmla="*/ 47 h 47"/>
                <a:gd name="T8" fmla="*/ 47 w 47"/>
                <a:gd name="T9" fmla="*/ 28 h 47"/>
                <a:gd name="T10" fmla="*/ 47 w 47"/>
                <a:gd name="T11" fmla="*/ 0 h 47"/>
                <a:gd name="T12" fmla="*/ 47 w 47"/>
                <a:gd name="T13" fmla="*/ 0 h 47"/>
                <a:gd name="T14" fmla="*/ 28 w 47"/>
                <a:gd name="T15" fmla="*/ 19 h 47"/>
                <a:gd name="T16" fmla="*/ 47 w 47"/>
                <a:gd name="T17" fmla="*/ 19 h 47"/>
                <a:gd name="T18" fmla="*/ 47 w 47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8"/>
                  </a:moveTo>
                  <a:lnTo>
                    <a:pt x="19" y="28"/>
                  </a:lnTo>
                  <a:lnTo>
                    <a:pt x="0" y="47"/>
                  </a:lnTo>
                  <a:lnTo>
                    <a:pt x="47" y="47"/>
                  </a:lnTo>
                  <a:lnTo>
                    <a:pt x="47" y="28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28" y="19"/>
                  </a:lnTo>
                  <a:lnTo>
                    <a:pt x="47" y="1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Freeform 472"/>
            <p:cNvSpPr>
              <a:spLocks noEditPoints="1"/>
            </p:cNvSpPr>
            <p:nvPr userDrawn="1"/>
          </p:nvSpPr>
          <p:spPr bwMode="auto">
            <a:xfrm>
              <a:off x="9860966" y="3731673"/>
              <a:ext cx="92705" cy="92705"/>
            </a:xfrm>
            <a:custGeom>
              <a:avLst/>
              <a:gdLst>
                <a:gd name="T0" fmla="*/ 47 w 47"/>
                <a:gd name="T1" fmla="*/ 28 h 47"/>
                <a:gd name="T2" fmla="*/ 19 w 47"/>
                <a:gd name="T3" fmla="*/ 28 h 47"/>
                <a:gd name="T4" fmla="*/ 0 w 47"/>
                <a:gd name="T5" fmla="*/ 47 h 47"/>
                <a:gd name="T6" fmla="*/ 47 w 47"/>
                <a:gd name="T7" fmla="*/ 47 h 47"/>
                <a:gd name="T8" fmla="*/ 47 w 47"/>
                <a:gd name="T9" fmla="*/ 28 h 47"/>
                <a:gd name="T10" fmla="*/ 47 w 47"/>
                <a:gd name="T11" fmla="*/ 0 h 47"/>
                <a:gd name="T12" fmla="*/ 47 w 47"/>
                <a:gd name="T13" fmla="*/ 0 h 47"/>
                <a:gd name="T14" fmla="*/ 28 w 47"/>
                <a:gd name="T15" fmla="*/ 19 h 47"/>
                <a:gd name="T16" fmla="*/ 47 w 47"/>
                <a:gd name="T17" fmla="*/ 19 h 47"/>
                <a:gd name="T18" fmla="*/ 47 w 47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8"/>
                  </a:moveTo>
                  <a:lnTo>
                    <a:pt x="19" y="28"/>
                  </a:lnTo>
                  <a:lnTo>
                    <a:pt x="0" y="47"/>
                  </a:lnTo>
                  <a:lnTo>
                    <a:pt x="47" y="47"/>
                  </a:lnTo>
                  <a:lnTo>
                    <a:pt x="47" y="28"/>
                  </a:lnTo>
                  <a:moveTo>
                    <a:pt x="47" y="0"/>
                  </a:moveTo>
                  <a:lnTo>
                    <a:pt x="47" y="0"/>
                  </a:lnTo>
                  <a:lnTo>
                    <a:pt x="28" y="19"/>
                  </a:lnTo>
                  <a:lnTo>
                    <a:pt x="47" y="19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Freeform 473"/>
            <p:cNvSpPr/>
            <p:nvPr userDrawn="1"/>
          </p:nvSpPr>
          <p:spPr bwMode="auto">
            <a:xfrm>
              <a:off x="9898442" y="3769149"/>
              <a:ext cx="55229" cy="17752"/>
            </a:xfrm>
            <a:custGeom>
              <a:avLst/>
              <a:gdLst>
                <a:gd name="T0" fmla="*/ 28 w 28"/>
                <a:gd name="T1" fmla="*/ 0 h 9"/>
                <a:gd name="T2" fmla="*/ 9 w 28"/>
                <a:gd name="T3" fmla="*/ 0 h 9"/>
                <a:gd name="T4" fmla="*/ 0 w 28"/>
                <a:gd name="T5" fmla="*/ 9 h 9"/>
                <a:gd name="T6" fmla="*/ 28 w 28"/>
                <a:gd name="T7" fmla="*/ 9 h 9"/>
                <a:gd name="T8" fmla="*/ 28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28" y="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474"/>
            <p:cNvSpPr/>
            <p:nvPr userDrawn="1"/>
          </p:nvSpPr>
          <p:spPr bwMode="auto">
            <a:xfrm>
              <a:off x="9898442" y="3769149"/>
              <a:ext cx="55229" cy="17752"/>
            </a:xfrm>
            <a:custGeom>
              <a:avLst/>
              <a:gdLst>
                <a:gd name="T0" fmla="*/ 28 w 28"/>
                <a:gd name="T1" fmla="*/ 0 h 9"/>
                <a:gd name="T2" fmla="*/ 9 w 28"/>
                <a:gd name="T3" fmla="*/ 0 h 9"/>
                <a:gd name="T4" fmla="*/ 0 w 28"/>
                <a:gd name="T5" fmla="*/ 9 h 9"/>
                <a:gd name="T6" fmla="*/ 28 w 28"/>
                <a:gd name="T7" fmla="*/ 9 h 9"/>
                <a:gd name="T8" fmla="*/ 28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28" y="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475"/>
            <p:cNvSpPr/>
            <p:nvPr userDrawn="1"/>
          </p:nvSpPr>
          <p:spPr bwMode="auto">
            <a:xfrm>
              <a:off x="9720921" y="3926946"/>
              <a:ext cx="252474" cy="27614"/>
            </a:xfrm>
            <a:custGeom>
              <a:avLst/>
              <a:gdLst>
                <a:gd name="T0" fmla="*/ 8 w 54"/>
                <a:gd name="T1" fmla="*/ 0 h 6"/>
                <a:gd name="T2" fmla="*/ 6 w 54"/>
                <a:gd name="T3" fmla="*/ 2 h 6"/>
                <a:gd name="T4" fmla="*/ 4 w 54"/>
                <a:gd name="T5" fmla="*/ 4 h 6"/>
                <a:gd name="T6" fmla="*/ 10 w 54"/>
                <a:gd name="T7" fmla="*/ 6 h 6"/>
                <a:gd name="T8" fmla="*/ 50 w 54"/>
                <a:gd name="T9" fmla="*/ 6 h 6"/>
                <a:gd name="T10" fmla="*/ 54 w 54"/>
                <a:gd name="T11" fmla="*/ 2 h 6"/>
                <a:gd name="T12" fmla="*/ 14 w 54"/>
                <a:gd name="T13" fmla="*/ 2 h 6"/>
                <a:gd name="T14" fmla="*/ 8 w 54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8" y="0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0" y="6"/>
                    <a:pt x="10" y="6"/>
                  </a:cubicBezTo>
                  <a:cubicBezTo>
                    <a:pt x="13" y="6"/>
                    <a:pt x="50" y="6"/>
                    <a:pt x="50" y="6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0" y="1"/>
                    <a:pt x="8" y="0"/>
                  </a:cubicBezTo>
                </a:path>
              </a:pathLst>
            </a:custGeom>
            <a:solidFill>
              <a:srgbClr val="2F4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476"/>
            <p:cNvSpPr/>
            <p:nvPr userDrawn="1"/>
          </p:nvSpPr>
          <p:spPr bwMode="auto">
            <a:xfrm>
              <a:off x="9758398" y="3917083"/>
              <a:ext cx="232750" cy="19725"/>
            </a:xfrm>
            <a:custGeom>
              <a:avLst/>
              <a:gdLst>
                <a:gd name="T0" fmla="*/ 50 w 50"/>
                <a:gd name="T1" fmla="*/ 0 h 4"/>
                <a:gd name="T2" fmla="*/ 2 w 50"/>
                <a:gd name="T3" fmla="*/ 0 h 4"/>
                <a:gd name="T4" fmla="*/ 2 w 50"/>
                <a:gd name="T5" fmla="*/ 0 h 4"/>
                <a:gd name="T6" fmla="*/ 0 w 50"/>
                <a:gd name="T7" fmla="*/ 2 h 4"/>
                <a:gd name="T8" fmla="*/ 6 w 50"/>
                <a:gd name="T9" fmla="*/ 4 h 4"/>
                <a:gd name="T10" fmla="*/ 46 w 50"/>
                <a:gd name="T11" fmla="*/ 4 h 4"/>
                <a:gd name="T12" fmla="*/ 50 w 5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">
                  <a:moveTo>
                    <a:pt x="5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20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477"/>
            <p:cNvSpPr/>
            <p:nvPr userDrawn="1"/>
          </p:nvSpPr>
          <p:spPr bwMode="auto">
            <a:xfrm>
              <a:off x="9768260" y="3844103"/>
              <a:ext cx="242612" cy="72981"/>
            </a:xfrm>
            <a:custGeom>
              <a:avLst/>
              <a:gdLst>
                <a:gd name="T0" fmla="*/ 123 w 123"/>
                <a:gd name="T1" fmla="*/ 0 h 37"/>
                <a:gd name="T2" fmla="*/ 104 w 123"/>
                <a:gd name="T3" fmla="*/ 0 h 37"/>
                <a:gd name="T4" fmla="*/ 37 w 123"/>
                <a:gd name="T5" fmla="*/ 0 h 37"/>
                <a:gd name="T6" fmla="*/ 0 w 123"/>
                <a:gd name="T7" fmla="*/ 37 h 37"/>
                <a:gd name="T8" fmla="*/ 0 w 123"/>
                <a:gd name="T9" fmla="*/ 37 h 37"/>
                <a:gd name="T10" fmla="*/ 113 w 123"/>
                <a:gd name="T11" fmla="*/ 37 h 37"/>
                <a:gd name="T12" fmla="*/ 123 w 123"/>
                <a:gd name="T13" fmla="*/ 28 h 37"/>
                <a:gd name="T14" fmla="*/ 123 w 123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7">
                  <a:moveTo>
                    <a:pt x="123" y="0"/>
                  </a:moveTo>
                  <a:lnTo>
                    <a:pt x="104" y="0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3" y="37"/>
                  </a:lnTo>
                  <a:lnTo>
                    <a:pt x="123" y="2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478"/>
            <p:cNvSpPr/>
            <p:nvPr userDrawn="1"/>
          </p:nvSpPr>
          <p:spPr bwMode="auto">
            <a:xfrm>
              <a:off x="9768260" y="3844103"/>
              <a:ext cx="242612" cy="72981"/>
            </a:xfrm>
            <a:custGeom>
              <a:avLst/>
              <a:gdLst>
                <a:gd name="T0" fmla="*/ 123 w 123"/>
                <a:gd name="T1" fmla="*/ 0 h 37"/>
                <a:gd name="T2" fmla="*/ 104 w 123"/>
                <a:gd name="T3" fmla="*/ 0 h 37"/>
                <a:gd name="T4" fmla="*/ 37 w 123"/>
                <a:gd name="T5" fmla="*/ 0 h 37"/>
                <a:gd name="T6" fmla="*/ 0 w 123"/>
                <a:gd name="T7" fmla="*/ 37 h 37"/>
                <a:gd name="T8" fmla="*/ 0 w 123"/>
                <a:gd name="T9" fmla="*/ 37 h 37"/>
                <a:gd name="T10" fmla="*/ 113 w 123"/>
                <a:gd name="T11" fmla="*/ 37 h 37"/>
                <a:gd name="T12" fmla="*/ 123 w 123"/>
                <a:gd name="T13" fmla="*/ 28 h 37"/>
                <a:gd name="T14" fmla="*/ 123 w 123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7">
                  <a:moveTo>
                    <a:pt x="123" y="0"/>
                  </a:moveTo>
                  <a:lnTo>
                    <a:pt x="104" y="0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3" y="37"/>
                  </a:lnTo>
                  <a:lnTo>
                    <a:pt x="123" y="28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479"/>
            <p:cNvSpPr/>
            <p:nvPr userDrawn="1"/>
          </p:nvSpPr>
          <p:spPr bwMode="auto">
            <a:xfrm>
              <a:off x="10010872" y="3844103"/>
              <a:ext cx="55229" cy="55229"/>
            </a:xfrm>
            <a:custGeom>
              <a:avLst/>
              <a:gdLst>
                <a:gd name="T0" fmla="*/ 28 w 28"/>
                <a:gd name="T1" fmla="*/ 0 h 28"/>
                <a:gd name="T2" fmla="*/ 19 w 28"/>
                <a:gd name="T3" fmla="*/ 0 h 28"/>
                <a:gd name="T4" fmla="*/ 0 w 28"/>
                <a:gd name="T5" fmla="*/ 0 h 28"/>
                <a:gd name="T6" fmla="*/ 0 w 28"/>
                <a:gd name="T7" fmla="*/ 28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480"/>
            <p:cNvSpPr/>
            <p:nvPr userDrawn="1"/>
          </p:nvSpPr>
          <p:spPr bwMode="auto">
            <a:xfrm>
              <a:off x="10010872" y="3844103"/>
              <a:ext cx="55229" cy="55229"/>
            </a:xfrm>
            <a:custGeom>
              <a:avLst/>
              <a:gdLst>
                <a:gd name="T0" fmla="*/ 28 w 28"/>
                <a:gd name="T1" fmla="*/ 0 h 28"/>
                <a:gd name="T2" fmla="*/ 19 w 28"/>
                <a:gd name="T3" fmla="*/ 0 h 28"/>
                <a:gd name="T4" fmla="*/ 0 w 28"/>
                <a:gd name="T5" fmla="*/ 0 h 28"/>
                <a:gd name="T6" fmla="*/ 0 w 28"/>
                <a:gd name="T7" fmla="*/ 28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481"/>
            <p:cNvSpPr/>
            <p:nvPr userDrawn="1"/>
          </p:nvSpPr>
          <p:spPr bwMode="auto">
            <a:xfrm>
              <a:off x="9841241" y="3824378"/>
              <a:ext cx="132154" cy="19725"/>
            </a:xfrm>
            <a:custGeom>
              <a:avLst/>
              <a:gdLst>
                <a:gd name="T0" fmla="*/ 57 w 67"/>
                <a:gd name="T1" fmla="*/ 0 h 10"/>
                <a:gd name="T2" fmla="*/ 10 w 67"/>
                <a:gd name="T3" fmla="*/ 0 h 10"/>
                <a:gd name="T4" fmla="*/ 0 w 67"/>
                <a:gd name="T5" fmla="*/ 10 h 10"/>
                <a:gd name="T6" fmla="*/ 67 w 67"/>
                <a:gd name="T7" fmla="*/ 10 h 10"/>
                <a:gd name="T8" fmla="*/ 57 w 67"/>
                <a:gd name="T9" fmla="*/ 10 h 10"/>
                <a:gd name="T10" fmla="*/ 57 w 6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">
                  <a:moveTo>
                    <a:pt x="57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67" y="10"/>
                  </a:lnTo>
                  <a:lnTo>
                    <a:pt x="57" y="1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F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Freeform 482"/>
            <p:cNvSpPr/>
            <p:nvPr userDrawn="1"/>
          </p:nvSpPr>
          <p:spPr bwMode="auto">
            <a:xfrm>
              <a:off x="9841241" y="3824378"/>
              <a:ext cx="132154" cy="19725"/>
            </a:xfrm>
            <a:custGeom>
              <a:avLst/>
              <a:gdLst>
                <a:gd name="T0" fmla="*/ 57 w 67"/>
                <a:gd name="T1" fmla="*/ 0 h 10"/>
                <a:gd name="T2" fmla="*/ 10 w 67"/>
                <a:gd name="T3" fmla="*/ 0 h 10"/>
                <a:gd name="T4" fmla="*/ 0 w 67"/>
                <a:gd name="T5" fmla="*/ 10 h 10"/>
                <a:gd name="T6" fmla="*/ 67 w 67"/>
                <a:gd name="T7" fmla="*/ 10 h 10"/>
                <a:gd name="T8" fmla="*/ 57 w 67"/>
                <a:gd name="T9" fmla="*/ 10 h 10"/>
                <a:gd name="T10" fmla="*/ 57 w 6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">
                  <a:moveTo>
                    <a:pt x="57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67" y="10"/>
                  </a:lnTo>
                  <a:lnTo>
                    <a:pt x="57" y="10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483"/>
            <p:cNvSpPr/>
            <p:nvPr userDrawn="1"/>
          </p:nvSpPr>
          <p:spPr bwMode="auto">
            <a:xfrm>
              <a:off x="9953671" y="3731673"/>
              <a:ext cx="112430" cy="112430"/>
            </a:xfrm>
            <a:custGeom>
              <a:avLst/>
              <a:gdLst>
                <a:gd name="T0" fmla="*/ 0 w 57"/>
                <a:gd name="T1" fmla="*/ 57 h 57"/>
                <a:gd name="T2" fmla="*/ 0 w 57"/>
                <a:gd name="T3" fmla="*/ 0 h 57"/>
                <a:gd name="T4" fmla="*/ 57 w 57"/>
                <a:gd name="T5" fmla="*/ 57 h 57"/>
                <a:gd name="T6" fmla="*/ 0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0"/>
                  </a:lnTo>
                  <a:lnTo>
                    <a:pt x="57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484"/>
            <p:cNvSpPr/>
            <p:nvPr userDrawn="1"/>
          </p:nvSpPr>
          <p:spPr bwMode="auto">
            <a:xfrm>
              <a:off x="9953671" y="3731673"/>
              <a:ext cx="112430" cy="112430"/>
            </a:xfrm>
            <a:custGeom>
              <a:avLst/>
              <a:gdLst>
                <a:gd name="T0" fmla="*/ 0 w 57"/>
                <a:gd name="T1" fmla="*/ 57 h 57"/>
                <a:gd name="T2" fmla="*/ 0 w 57"/>
                <a:gd name="T3" fmla="*/ 0 h 57"/>
                <a:gd name="T4" fmla="*/ 57 w 57"/>
                <a:gd name="T5" fmla="*/ 57 h 57"/>
                <a:gd name="T6" fmla="*/ 0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0"/>
                  </a:lnTo>
                  <a:lnTo>
                    <a:pt x="57" y="57"/>
                  </a:lnTo>
                  <a:lnTo>
                    <a:pt x="0" y="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485"/>
            <p:cNvSpPr/>
            <p:nvPr userDrawn="1"/>
          </p:nvSpPr>
          <p:spPr bwMode="auto">
            <a:xfrm>
              <a:off x="9953671" y="3786901"/>
              <a:ext cx="57201" cy="57201"/>
            </a:xfrm>
            <a:custGeom>
              <a:avLst/>
              <a:gdLst>
                <a:gd name="T0" fmla="*/ 0 w 29"/>
                <a:gd name="T1" fmla="*/ 29 h 29"/>
                <a:gd name="T2" fmla="*/ 0 w 29"/>
                <a:gd name="T3" fmla="*/ 0 h 29"/>
                <a:gd name="T4" fmla="*/ 29 w 29"/>
                <a:gd name="T5" fmla="*/ 29 h 29"/>
                <a:gd name="T6" fmla="*/ 0 w 29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9">
                  <a:moveTo>
                    <a:pt x="0" y="29"/>
                  </a:moveTo>
                  <a:lnTo>
                    <a:pt x="0" y="0"/>
                  </a:lnTo>
                  <a:lnTo>
                    <a:pt x="29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Freeform 486"/>
            <p:cNvSpPr/>
            <p:nvPr userDrawn="1"/>
          </p:nvSpPr>
          <p:spPr bwMode="auto">
            <a:xfrm>
              <a:off x="9953671" y="3487088"/>
              <a:ext cx="355042" cy="357014"/>
            </a:xfrm>
            <a:custGeom>
              <a:avLst/>
              <a:gdLst>
                <a:gd name="T0" fmla="*/ 0 w 180"/>
                <a:gd name="T1" fmla="*/ 124 h 181"/>
                <a:gd name="T2" fmla="*/ 123 w 180"/>
                <a:gd name="T3" fmla="*/ 0 h 181"/>
                <a:gd name="T4" fmla="*/ 180 w 180"/>
                <a:gd name="T5" fmla="*/ 57 h 181"/>
                <a:gd name="T6" fmla="*/ 57 w 180"/>
                <a:gd name="T7" fmla="*/ 181 h 181"/>
                <a:gd name="T8" fmla="*/ 0 w 180"/>
                <a:gd name="T9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1">
                  <a:moveTo>
                    <a:pt x="0" y="124"/>
                  </a:moveTo>
                  <a:lnTo>
                    <a:pt x="123" y="0"/>
                  </a:lnTo>
                  <a:lnTo>
                    <a:pt x="180" y="57"/>
                  </a:lnTo>
                  <a:lnTo>
                    <a:pt x="57" y="181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Freeform 487"/>
            <p:cNvSpPr/>
            <p:nvPr userDrawn="1"/>
          </p:nvSpPr>
          <p:spPr bwMode="auto">
            <a:xfrm>
              <a:off x="9953671" y="3487088"/>
              <a:ext cx="355042" cy="357014"/>
            </a:xfrm>
            <a:custGeom>
              <a:avLst/>
              <a:gdLst>
                <a:gd name="T0" fmla="*/ 0 w 180"/>
                <a:gd name="T1" fmla="*/ 124 h 181"/>
                <a:gd name="T2" fmla="*/ 123 w 180"/>
                <a:gd name="T3" fmla="*/ 0 h 181"/>
                <a:gd name="T4" fmla="*/ 180 w 180"/>
                <a:gd name="T5" fmla="*/ 57 h 181"/>
                <a:gd name="T6" fmla="*/ 57 w 180"/>
                <a:gd name="T7" fmla="*/ 181 h 181"/>
                <a:gd name="T8" fmla="*/ 0 w 180"/>
                <a:gd name="T9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1">
                  <a:moveTo>
                    <a:pt x="0" y="124"/>
                  </a:moveTo>
                  <a:lnTo>
                    <a:pt x="123" y="0"/>
                  </a:lnTo>
                  <a:lnTo>
                    <a:pt x="180" y="57"/>
                  </a:lnTo>
                  <a:lnTo>
                    <a:pt x="57" y="181"/>
                  </a:lnTo>
                  <a:lnTo>
                    <a:pt x="0" y="1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488"/>
            <p:cNvSpPr/>
            <p:nvPr userDrawn="1"/>
          </p:nvSpPr>
          <p:spPr bwMode="auto">
            <a:xfrm>
              <a:off x="10271236" y="3562042"/>
              <a:ext cx="37477" cy="37477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19 w 19"/>
                <a:gd name="T5" fmla="*/ 19 h 19"/>
                <a:gd name="T6" fmla="*/ 0 w 1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3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489"/>
            <p:cNvSpPr/>
            <p:nvPr userDrawn="1"/>
          </p:nvSpPr>
          <p:spPr bwMode="auto">
            <a:xfrm>
              <a:off x="10271236" y="3562042"/>
              <a:ext cx="37477" cy="37477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19 w 19"/>
                <a:gd name="T5" fmla="*/ 19 h 19"/>
                <a:gd name="T6" fmla="*/ 0 w 1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Freeform 490"/>
            <p:cNvSpPr/>
            <p:nvPr userDrawn="1"/>
          </p:nvSpPr>
          <p:spPr bwMode="auto">
            <a:xfrm>
              <a:off x="10253484" y="3544290"/>
              <a:ext cx="17752" cy="17752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9 w 9"/>
                <a:gd name="T5" fmla="*/ 9 h 9"/>
                <a:gd name="T6" fmla="*/ 9 w 9"/>
                <a:gd name="T7" fmla="*/ 9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Freeform 491"/>
            <p:cNvSpPr/>
            <p:nvPr userDrawn="1"/>
          </p:nvSpPr>
          <p:spPr bwMode="auto">
            <a:xfrm>
              <a:off x="10253484" y="3544290"/>
              <a:ext cx="17752" cy="17752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9 w 9"/>
                <a:gd name="T5" fmla="*/ 9 h 9"/>
                <a:gd name="T6" fmla="*/ 9 w 9"/>
                <a:gd name="T7" fmla="*/ 9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Freeform 492"/>
            <p:cNvSpPr/>
            <p:nvPr userDrawn="1"/>
          </p:nvSpPr>
          <p:spPr bwMode="auto">
            <a:xfrm>
              <a:off x="10010872" y="3786901"/>
              <a:ext cx="55229" cy="5720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28 w 28"/>
                <a:gd name="T5" fmla="*/ 29 h 29"/>
                <a:gd name="T6" fmla="*/ 0 w 2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0"/>
                  </a:lnTo>
                  <a:lnTo>
                    <a:pt x="28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Freeform 493"/>
            <p:cNvSpPr/>
            <p:nvPr userDrawn="1"/>
          </p:nvSpPr>
          <p:spPr bwMode="auto">
            <a:xfrm>
              <a:off x="10010872" y="3786901"/>
              <a:ext cx="55229" cy="5720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28 w 28"/>
                <a:gd name="T5" fmla="*/ 29 h 29"/>
                <a:gd name="T6" fmla="*/ 0 w 2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0"/>
                  </a:lnTo>
                  <a:lnTo>
                    <a:pt x="28" y="2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Freeform 494"/>
            <p:cNvSpPr/>
            <p:nvPr userDrawn="1"/>
          </p:nvSpPr>
          <p:spPr bwMode="auto">
            <a:xfrm>
              <a:off x="10010872" y="3544290"/>
              <a:ext cx="297841" cy="299813"/>
            </a:xfrm>
            <a:custGeom>
              <a:avLst/>
              <a:gdLst>
                <a:gd name="T0" fmla="*/ 123 w 151"/>
                <a:gd name="T1" fmla="*/ 0 h 152"/>
                <a:gd name="T2" fmla="*/ 0 w 151"/>
                <a:gd name="T3" fmla="*/ 123 h 152"/>
                <a:gd name="T4" fmla="*/ 28 w 151"/>
                <a:gd name="T5" fmla="*/ 152 h 152"/>
                <a:gd name="T6" fmla="*/ 151 w 151"/>
                <a:gd name="T7" fmla="*/ 28 h 152"/>
                <a:gd name="T8" fmla="*/ 132 w 151"/>
                <a:gd name="T9" fmla="*/ 9 h 152"/>
                <a:gd name="T10" fmla="*/ 123 w 151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2">
                  <a:moveTo>
                    <a:pt x="123" y="0"/>
                  </a:moveTo>
                  <a:lnTo>
                    <a:pt x="0" y="123"/>
                  </a:lnTo>
                  <a:lnTo>
                    <a:pt x="28" y="152"/>
                  </a:lnTo>
                  <a:lnTo>
                    <a:pt x="151" y="28"/>
                  </a:lnTo>
                  <a:lnTo>
                    <a:pt x="132" y="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B9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Freeform 495"/>
            <p:cNvSpPr/>
            <p:nvPr userDrawn="1"/>
          </p:nvSpPr>
          <p:spPr bwMode="auto">
            <a:xfrm>
              <a:off x="10010872" y="3544290"/>
              <a:ext cx="297841" cy="299813"/>
            </a:xfrm>
            <a:custGeom>
              <a:avLst/>
              <a:gdLst>
                <a:gd name="T0" fmla="*/ 123 w 151"/>
                <a:gd name="T1" fmla="*/ 0 h 152"/>
                <a:gd name="T2" fmla="*/ 0 w 151"/>
                <a:gd name="T3" fmla="*/ 123 h 152"/>
                <a:gd name="T4" fmla="*/ 28 w 151"/>
                <a:gd name="T5" fmla="*/ 152 h 152"/>
                <a:gd name="T6" fmla="*/ 151 w 151"/>
                <a:gd name="T7" fmla="*/ 28 h 152"/>
                <a:gd name="T8" fmla="*/ 132 w 151"/>
                <a:gd name="T9" fmla="*/ 9 h 152"/>
                <a:gd name="T10" fmla="*/ 123 w 151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2">
                  <a:moveTo>
                    <a:pt x="123" y="0"/>
                  </a:moveTo>
                  <a:lnTo>
                    <a:pt x="0" y="123"/>
                  </a:lnTo>
                  <a:lnTo>
                    <a:pt x="28" y="152"/>
                  </a:lnTo>
                  <a:lnTo>
                    <a:pt x="151" y="28"/>
                  </a:lnTo>
                  <a:lnTo>
                    <a:pt x="132" y="9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绿色的小鸟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6" name="组合 215"/>
          <p:cNvGrpSpPr/>
          <p:nvPr userDrawn="1"/>
        </p:nvGrpSpPr>
        <p:grpSpPr>
          <a:xfrm rot="1592273">
            <a:off x="182374" y="285384"/>
            <a:ext cx="477900" cy="604800"/>
            <a:chOff x="2272338" y="450384"/>
            <a:chExt cx="765175" cy="725488"/>
          </a:xfrm>
        </p:grpSpPr>
        <p:sp>
          <p:nvSpPr>
            <p:cNvPr id="223" name="Freeform 1235"/>
            <p:cNvSpPr/>
            <p:nvPr userDrawn="1"/>
          </p:nvSpPr>
          <p:spPr bwMode="auto">
            <a:xfrm>
              <a:off x="2272338" y="491659"/>
              <a:ext cx="644525" cy="684213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BED6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Freeform 1236"/>
            <p:cNvSpPr/>
            <p:nvPr userDrawn="1"/>
          </p:nvSpPr>
          <p:spPr bwMode="auto">
            <a:xfrm>
              <a:off x="2358063" y="574209"/>
              <a:ext cx="260350" cy="296863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5A8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Freeform 1237"/>
            <p:cNvSpPr/>
            <p:nvPr userDrawn="1"/>
          </p:nvSpPr>
          <p:spPr bwMode="auto">
            <a:xfrm>
              <a:off x="2642226" y="791697"/>
              <a:ext cx="274637" cy="346075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5A8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Freeform 1238"/>
            <p:cNvSpPr/>
            <p:nvPr userDrawn="1"/>
          </p:nvSpPr>
          <p:spPr bwMode="auto">
            <a:xfrm>
              <a:off x="2943851" y="517059"/>
              <a:ext cx="93662" cy="66675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Oval 1239"/>
            <p:cNvSpPr>
              <a:spLocks noChangeArrowheads="1"/>
            </p:cNvSpPr>
            <p:nvPr userDrawn="1"/>
          </p:nvSpPr>
          <p:spPr bwMode="auto">
            <a:xfrm>
              <a:off x="2670801" y="450384"/>
              <a:ext cx="296862" cy="298450"/>
            </a:xfrm>
            <a:prstGeom prst="ellipse">
              <a:avLst/>
            </a:prstGeom>
            <a:solidFill>
              <a:srgbClr val="BED6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Oval 1240"/>
            <p:cNvSpPr>
              <a:spLocks noChangeArrowheads="1"/>
            </p:cNvSpPr>
            <p:nvPr userDrawn="1"/>
          </p:nvSpPr>
          <p:spPr bwMode="auto">
            <a:xfrm>
              <a:off x="2874001" y="502772"/>
              <a:ext cx="49212" cy="4762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棕色的小人看书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243871" y="160454"/>
            <a:ext cx="558947" cy="6897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9.wdp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/>
          <p:nvPr/>
        </p:nvSpPr>
        <p:spPr>
          <a:xfrm>
            <a:off x="2884531" y="2045970"/>
            <a:ext cx="34059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GB Pinyinok-B" panose="02010601030101010101" pitchFamily="2" charset="-122"/>
                <a:cs typeface="Times New Roman" panose="02020603050405020304" pitchFamily="18" charset="0"/>
              </a:rPr>
              <a:t>z c s </a:t>
            </a:r>
            <a:endParaRPr lang="zh-CN" altLang="en-US" sz="13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GB Pinyinok-B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70"/>
          <p:cNvSpPr txBox="1"/>
          <p:nvPr/>
        </p:nvSpPr>
        <p:spPr>
          <a:xfrm>
            <a:off x="2443309" y="838847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人教版小学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语文一年级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49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51389" y="2383972"/>
            <a:ext cx="3612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cā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cǎ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endParaRPr lang="en-US" altLang="zh-CN" sz="4800" dirty="0" smtClean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4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cè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endParaRPr lang="en-US" altLang="zh-CN" sz="4800" dirty="0" smtClean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4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cū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cú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8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c</a:t>
            </a:r>
            <a:r>
              <a:rPr lang="en-US" altLang="zh-CN" sz="4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ù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endParaRPr lang="zh-CN" altLang="en-US" sz="48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75963" y="1208314"/>
            <a:ext cx="256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拼一拼  读一读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我会认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911718" y="3196730"/>
            <a:ext cx="5350303" cy="73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5400" dirty="0" smtClean="0">
                <a:latin typeface="微软雅黑" panose="020B0503020204020204" charset="-122"/>
                <a:ea typeface="微软雅黑" panose="020B0503020204020204" charset="-122"/>
              </a:rPr>
              <a:t>小蚕吐丝 </a:t>
            </a:r>
            <a:r>
              <a:rPr lang="en-US" altLang="zh-CN" sz="6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 </a:t>
            </a:r>
            <a:r>
              <a:rPr lang="en-US" altLang="zh-CN" sz="6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</a:t>
            </a:r>
            <a:r>
              <a:rPr lang="en-US" altLang="zh-CN" sz="6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</a:t>
            </a:r>
            <a:endParaRPr lang="en-US" altLang="zh-CN" sz="66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730" b="95027" l="1282" r="89927">
                        <a14:foregroundMark x1="56777" y1="10302" x2="31319" y2="48313"/>
                        <a14:foregroundMark x1="6227" y1="61812" x2="30403" y2="726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259" y="1633494"/>
            <a:ext cx="2600459" cy="357523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我会写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19376" y="1366968"/>
            <a:ext cx="4432809" cy="2863257"/>
            <a:chOff x="1769356" y="2003781"/>
            <a:chExt cx="4474029" cy="2863257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785685" y="2922293"/>
              <a:ext cx="3069772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835954" y="3640055"/>
              <a:ext cx="3069772" cy="16329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785685" y="2203836"/>
              <a:ext cx="3069772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769356" y="4359207"/>
              <a:ext cx="3069772" cy="16329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769356" y="2922293"/>
              <a:ext cx="3069772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2553127" y="2279721"/>
              <a:ext cx="12083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585786" y="2391153"/>
              <a:ext cx="2308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6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s</a:t>
              </a:r>
              <a:endParaRPr lang="zh-CN" altLang="en-US" sz="96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585785" y="3700308"/>
              <a:ext cx="12083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035070" y="2003781"/>
              <a:ext cx="1175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第一线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051398" y="2722239"/>
              <a:ext cx="1175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第二线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035070" y="3440695"/>
              <a:ext cx="1175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第三线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067728" y="4159152"/>
              <a:ext cx="1175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第四线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530098" y="4274841"/>
            <a:ext cx="4347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微软雅黑" panose="020B0503020204020204" charset="-122"/>
                <a:ea typeface="微软雅黑" panose="020B0503020204020204" charset="-122"/>
              </a:rPr>
              <a:t>半个</a:t>
            </a:r>
            <a:r>
              <a:rPr lang="en-US" altLang="zh-CN" sz="4000" dirty="0" smtClean="0"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4000" dirty="0" smtClean="0">
                <a:latin typeface="微软雅黑" panose="020B0503020204020204" charset="-122"/>
                <a:ea typeface="微软雅黑" panose="020B0503020204020204" charset="-122"/>
              </a:rPr>
              <a:t>字 </a:t>
            </a:r>
            <a:r>
              <a:rPr lang="en-US" altLang="zh-CN" sz="6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 </a:t>
            </a:r>
            <a:r>
              <a:rPr lang="en-US" altLang="zh-CN" sz="6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</a:t>
            </a:r>
            <a:r>
              <a:rPr lang="en-US" altLang="zh-CN" sz="6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</a:t>
            </a:r>
            <a:endParaRPr lang="zh-CN" altLang="en-US" sz="66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151124" y="1650156"/>
            <a:ext cx="7535669" cy="2988948"/>
            <a:chOff x="46101" y="527838"/>
            <a:chExt cx="10047554" cy="2988948"/>
          </a:xfrm>
        </p:grpSpPr>
        <p:grpSp>
          <p:nvGrpSpPr>
            <p:cNvPr id="14" name="组合 13"/>
            <p:cNvGrpSpPr/>
            <p:nvPr/>
          </p:nvGrpSpPr>
          <p:grpSpPr>
            <a:xfrm>
              <a:off x="1235520" y="527838"/>
              <a:ext cx="7004956" cy="1861902"/>
              <a:chOff x="1235520" y="500298"/>
              <a:chExt cx="7004956" cy="1861902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1235520" y="500298"/>
                <a:ext cx="7004956" cy="1144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 smtClean="0">
                    <a:solidFill>
                      <a:srgbClr val="0070C0"/>
                    </a:solidFill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           </a:t>
                </a:r>
                <a:r>
                  <a:rPr lang="en-US" altLang="zh-CN" sz="5400" dirty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a</a:t>
                </a:r>
                <a:r>
                  <a:rPr lang="en-US" altLang="zh-CN" sz="2800" dirty="0" smtClean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           </a:t>
                </a:r>
                <a:r>
                  <a:rPr lang="en-US" altLang="zh-CN" sz="5400" dirty="0" err="1" smtClean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sa</a:t>
                </a:r>
                <a:r>
                  <a:rPr lang="en-US" altLang="zh-CN" sz="2800" dirty="0" smtClean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    </a:t>
                </a:r>
                <a:endParaRPr lang="zh-CN" altLang="en-US" sz="2800" dirty="0">
                  <a:latin typeface="GB Pinyinok-B" panose="02010601030101010101" pitchFamily="2" charset="-122"/>
                  <a:ea typeface="GB Pinyinok-B" panose="02010601030101010101" pitchFamily="2" charset="-122"/>
                </a:endParaRPr>
              </a:p>
            </p:txBody>
          </p:sp>
          <p:sp>
            <p:nvSpPr>
              <p:cNvPr id="13" name="右箭头 12"/>
              <p:cNvSpPr/>
              <p:nvPr/>
            </p:nvSpPr>
            <p:spPr>
              <a:xfrm rot="19658188">
                <a:off x="2458730" y="1545628"/>
                <a:ext cx="1112520" cy="25908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15" name="右箭头 14"/>
              <p:cNvSpPr/>
              <p:nvPr/>
            </p:nvSpPr>
            <p:spPr>
              <a:xfrm>
                <a:off x="4648200" y="1072346"/>
                <a:ext cx="1112520" cy="25908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18" name="右箭头 17"/>
              <p:cNvSpPr/>
              <p:nvPr/>
            </p:nvSpPr>
            <p:spPr>
              <a:xfrm>
                <a:off x="4648200" y="2103120"/>
                <a:ext cx="1112520" cy="25908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46101" y="1484493"/>
              <a:ext cx="10047554" cy="2032293"/>
              <a:chOff x="46101" y="1507999"/>
              <a:chExt cx="10047554" cy="2032293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46101" y="1507999"/>
                <a:ext cx="9533163" cy="1144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5400" dirty="0" smtClean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  s     e      se   </a:t>
                </a:r>
                <a:endParaRPr lang="zh-CN" altLang="en-US" sz="5400" dirty="0">
                  <a:latin typeface="GB Pinyinok-B" panose="02010601030101010101" pitchFamily="2" charset="-122"/>
                  <a:ea typeface="GB Pinyinok-B" panose="02010601030101010101" pitchFamily="2" charset="-122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1235520" y="2099489"/>
                <a:ext cx="8858135" cy="1440803"/>
                <a:chOff x="1212660" y="274320"/>
                <a:chExt cx="8858135" cy="1440803"/>
              </a:xfrm>
            </p:grpSpPr>
            <p:sp>
              <p:nvSpPr>
                <p:cNvPr id="20" name="文本框 19"/>
                <p:cNvSpPr txBox="1"/>
                <p:nvPr/>
              </p:nvSpPr>
              <p:spPr>
                <a:xfrm>
                  <a:off x="1212660" y="571027"/>
                  <a:ext cx="8858135" cy="11440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 smtClean="0">
                      <a:solidFill>
                        <a:srgbClr val="0070C0"/>
                      </a:solidFill>
                      <a:latin typeface="GB Pinyinok-B" panose="02010601030101010101" pitchFamily="2" charset="-122"/>
                      <a:ea typeface="GB Pinyinok-B" panose="02010601030101010101" pitchFamily="2" charset="-122"/>
                    </a:rPr>
                    <a:t>           </a:t>
                  </a:r>
                  <a:r>
                    <a:rPr lang="en-US" altLang="zh-CN" sz="5400" dirty="0">
                      <a:latin typeface="GB Pinyinok-B" panose="02010601030101010101" pitchFamily="2" charset="-122"/>
                      <a:ea typeface="GB Pinyinok-B" panose="02010601030101010101" pitchFamily="2" charset="-122"/>
                    </a:rPr>
                    <a:t>u</a:t>
                  </a:r>
                  <a:r>
                    <a:rPr lang="en-US" altLang="zh-CN" sz="5400" dirty="0" smtClean="0">
                      <a:latin typeface="GB Pinyinok-B" panose="02010601030101010101" pitchFamily="2" charset="-122"/>
                      <a:ea typeface="GB Pinyinok-B" panose="02010601030101010101" pitchFamily="2" charset="-122"/>
                    </a:rPr>
                    <a:t>      </a:t>
                  </a:r>
                  <a:r>
                    <a:rPr lang="en-US" altLang="zh-CN" sz="5400" dirty="0" err="1" smtClean="0">
                      <a:latin typeface="GB Pinyinok-B" panose="02010601030101010101" pitchFamily="2" charset="-122"/>
                      <a:ea typeface="GB Pinyinok-B" panose="02010601030101010101" pitchFamily="2" charset="-122"/>
                    </a:rPr>
                    <a:t>su</a:t>
                  </a:r>
                  <a:r>
                    <a:rPr lang="en-US" altLang="zh-CN" sz="5400" dirty="0" smtClean="0">
                      <a:latin typeface="GB Pinyinok-B" panose="02010601030101010101" pitchFamily="2" charset="-122"/>
                      <a:ea typeface="GB Pinyinok-B" panose="02010601030101010101" pitchFamily="2" charset="-122"/>
                    </a:rPr>
                    <a:t>          </a:t>
                  </a:r>
                  <a:endParaRPr lang="zh-CN" altLang="en-US" sz="5400" dirty="0">
                    <a:latin typeface="GB Pinyinok-B" panose="02010601030101010101" pitchFamily="2" charset="-122"/>
                    <a:ea typeface="GB Pinyinok-B" panose="02010601030101010101" pitchFamily="2" charset="-122"/>
                  </a:endParaRPr>
                </a:p>
              </p:txBody>
            </p:sp>
            <p:sp>
              <p:nvSpPr>
                <p:cNvPr id="21" name="右箭头 20"/>
                <p:cNvSpPr/>
                <p:nvPr/>
              </p:nvSpPr>
              <p:spPr>
                <a:xfrm rot="1697988">
                  <a:off x="2429141" y="806798"/>
                  <a:ext cx="1112520" cy="25908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/>
                </a:p>
              </p:txBody>
            </p:sp>
            <p:sp>
              <p:nvSpPr>
                <p:cNvPr id="22" name="右箭头 21"/>
                <p:cNvSpPr/>
                <p:nvPr/>
              </p:nvSpPr>
              <p:spPr>
                <a:xfrm>
                  <a:off x="4632960" y="1234440"/>
                  <a:ext cx="1112520" cy="25908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/>
                </a:p>
              </p:txBody>
            </p:sp>
            <p:sp>
              <p:nvSpPr>
                <p:cNvPr id="28" name="右箭头 27"/>
                <p:cNvSpPr/>
                <p:nvPr/>
              </p:nvSpPr>
              <p:spPr>
                <a:xfrm>
                  <a:off x="2514600" y="274320"/>
                  <a:ext cx="1112520" cy="25908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/>
                </a:p>
              </p:txBody>
            </p:sp>
          </p:grpSp>
        </p:grpSp>
      </p:grpSp>
      <p:sp>
        <p:nvSpPr>
          <p:cNvPr id="23" name="文本框 22"/>
          <p:cNvSpPr txBox="1"/>
          <p:nvPr/>
        </p:nvSpPr>
        <p:spPr>
          <a:xfrm>
            <a:off x="2956059" y="5172937"/>
            <a:ext cx="30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不要忘了四声调</a:t>
            </a:r>
            <a:endParaRPr lang="zh-CN" altLang="en-US" sz="2800" b="1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82216" y="2325818"/>
            <a:ext cx="36126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sā</a:t>
            </a:r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5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sǎ</a:t>
            </a:r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54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s</a:t>
            </a:r>
            <a:r>
              <a:rPr lang="en-US" altLang="zh-CN" sz="5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à</a:t>
            </a:r>
            <a:endParaRPr lang="en-US" altLang="zh-CN" sz="5400" dirty="0" smtClean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5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sè</a:t>
            </a:r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endParaRPr lang="en-US" altLang="zh-CN" sz="5400" dirty="0" smtClean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5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sū</a:t>
            </a:r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5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sú</a:t>
            </a:r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54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s</a:t>
            </a:r>
            <a:r>
              <a:rPr lang="en-US" altLang="zh-CN" sz="5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ù</a:t>
            </a:r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endParaRPr lang="zh-CN" altLang="en-US" sz="54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75963" y="1208314"/>
            <a:ext cx="256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拼一拼  读一读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1599241" y="4958981"/>
            <a:ext cx="2429834" cy="104258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7" name="五边形 6"/>
          <p:cNvSpPr/>
          <p:nvPr/>
        </p:nvSpPr>
        <p:spPr>
          <a:xfrm>
            <a:off x="1599241" y="2297424"/>
            <a:ext cx="2429834" cy="104258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" name="五边形 1"/>
          <p:cNvSpPr/>
          <p:nvPr/>
        </p:nvSpPr>
        <p:spPr>
          <a:xfrm>
            <a:off x="1611488" y="3620038"/>
            <a:ext cx="2429834" cy="104258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课堂小练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1489" y="2253345"/>
            <a:ext cx="2086934" cy="76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 smtClean="0">
                <a:latin typeface="微软雅黑" panose="020B0503020204020204" charset="-122"/>
                <a:ea typeface="微软雅黑" panose="020B0503020204020204" charset="-122"/>
              </a:rPr>
              <a:t>像个</a:t>
            </a:r>
            <a:r>
              <a:rPr lang="en-US" altLang="zh-CN" sz="4000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4000" dirty="0" smtClean="0">
                <a:latin typeface="微软雅黑" panose="020B0503020204020204" charset="-122"/>
                <a:ea typeface="微软雅黑" panose="020B0503020204020204" charset="-122"/>
              </a:rPr>
              <a:t>字</a:t>
            </a:r>
            <a:endParaRPr lang="en-US" altLang="zh-CN" sz="4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75963" y="1208314"/>
            <a:ext cx="256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</a:rPr>
              <a:t>猜谜语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5764" y="3657602"/>
            <a:ext cx="2226873" cy="76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 smtClean="0">
                <a:latin typeface="微软雅黑" panose="020B0503020204020204" charset="-122"/>
                <a:ea typeface="微软雅黑" panose="020B0503020204020204" charset="-122"/>
              </a:rPr>
              <a:t>半个圆圈</a:t>
            </a:r>
            <a:endParaRPr lang="en-US" altLang="zh-CN" sz="4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9242" y="4980216"/>
            <a:ext cx="2099181" cy="76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 smtClean="0">
                <a:latin typeface="微软雅黑" panose="020B0503020204020204" charset="-122"/>
                <a:ea typeface="微软雅黑" panose="020B0503020204020204" charset="-122"/>
              </a:rPr>
              <a:t>半个</a:t>
            </a:r>
            <a:r>
              <a:rPr lang="en-US" altLang="zh-CN" sz="4000" dirty="0" smtClean="0"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4000" dirty="0" smtClean="0">
                <a:latin typeface="微软雅黑" panose="020B0503020204020204" charset="-122"/>
                <a:ea typeface="微软雅黑" panose="020B0503020204020204" charset="-122"/>
              </a:rPr>
              <a:t>字</a:t>
            </a:r>
            <a:endParaRPr lang="en-US" altLang="zh-CN" sz="4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86326" y="2284392"/>
            <a:ext cx="2290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 </a:t>
            </a:r>
            <a:r>
              <a:rPr lang="en-US" altLang="zh-CN" sz="60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</a:t>
            </a:r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</a:t>
            </a:r>
            <a:endParaRPr lang="zh-CN" altLang="en-US" sz="60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86325" y="3545767"/>
            <a:ext cx="2290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 </a:t>
            </a:r>
            <a:r>
              <a:rPr lang="en-US" altLang="zh-CN" sz="60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</a:t>
            </a:r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</a:t>
            </a:r>
            <a:endParaRPr lang="zh-CN" altLang="en-US" sz="60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86324" y="4811218"/>
            <a:ext cx="2290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 </a:t>
            </a:r>
            <a:r>
              <a:rPr lang="en-US" altLang="zh-CN" sz="60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</a:t>
            </a:r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</a:t>
            </a:r>
            <a:endParaRPr lang="zh-CN" altLang="en-US" sz="60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2" grpId="0" animBg="1"/>
      <p:bldP spid="4" grpId="0"/>
      <p:bldP spid="6" grpId="0"/>
      <p:bldP spid="8" grpId="0"/>
      <p:bldP spid="3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943610" y="893731"/>
            <a:ext cx="5302704" cy="2176828"/>
            <a:chOff x="2041070" y="1958719"/>
            <a:chExt cx="7070272" cy="2176828"/>
          </a:xfrm>
        </p:grpSpPr>
        <p:sp>
          <p:nvSpPr>
            <p:cNvPr id="5" name="矩形 4"/>
            <p:cNvSpPr/>
            <p:nvPr/>
          </p:nvSpPr>
          <p:spPr>
            <a:xfrm>
              <a:off x="2041070" y="2029239"/>
              <a:ext cx="7070271" cy="86100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8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    z    c    s  </a:t>
              </a:r>
              <a:endParaRPr lang="zh-CN" altLang="en-US" sz="4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2449284" y="1958719"/>
              <a:ext cx="6564085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2547257" y="2737284"/>
              <a:ext cx="6564085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2547256" y="3445329"/>
              <a:ext cx="6564085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2547256" y="4102890"/>
              <a:ext cx="6564085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3190691" y="3570750"/>
            <a:ext cx="5055622" cy="2295500"/>
            <a:chOff x="2269901" y="1840047"/>
            <a:chExt cx="6841441" cy="2295500"/>
          </a:xfrm>
        </p:grpSpPr>
        <p:sp>
          <p:nvSpPr>
            <p:cNvPr id="12" name="矩形 11"/>
            <p:cNvSpPr/>
            <p:nvPr/>
          </p:nvSpPr>
          <p:spPr>
            <a:xfrm>
              <a:off x="2269901" y="1840047"/>
              <a:ext cx="6761489" cy="9571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54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  </a:t>
              </a:r>
              <a:r>
                <a:rPr lang="en-US" altLang="zh-CN" sz="54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zi</a:t>
              </a:r>
              <a:r>
                <a:rPr lang="en-US" altLang="zh-CN" sz="54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   ci   </a:t>
              </a:r>
              <a:r>
                <a:rPr lang="en-US" altLang="zh-CN" sz="54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si</a:t>
              </a:r>
              <a:r>
                <a:rPr lang="en-US" altLang="zh-CN" sz="54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endParaRPr lang="zh-CN" altLang="en-US" sz="5400" dirty="0">
                <a:solidFill>
                  <a:srgbClr val="0070C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2449284" y="1958719"/>
              <a:ext cx="6564085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2547257" y="2737284"/>
              <a:ext cx="6564085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2547256" y="3445329"/>
              <a:ext cx="6564085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2547256" y="4102890"/>
              <a:ext cx="6564085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831974" y="1737851"/>
            <a:ext cx="249127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5400" dirty="0" smtClean="0">
                <a:latin typeface="微软雅黑" panose="020B0503020204020204" charset="-122"/>
                <a:ea typeface="微软雅黑" panose="020B0503020204020204" charset="-122"/>
              </a:rPr>
              <a:t>认一认</a:t>
            </a:r>
            <a:endParaRPr lang="en-US" altLang="zh-CN" sz="5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5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5400" dirty="0" smtClean="0">
                <a:latin typeface="微软雅黑" panose="020B0503020204020204" charset="-122"/>
                <a:ea typeface="微软雅黑" panose="020B0503020204020204" charset="-122"/>
              </a:rPr>
              <a:t>想一想</a:t>
            </a:r>
            <a:endParaRPr lang="zh-CN" altLang="en-US" sz="5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943610" y="893731"/>
            <a:ext cx="5302704" cy="2176828"/>
            <a:chOff x="2041070" y="1958719"/>
            <a:chExt cx="7070272" cy="2176828"/>
          </a:xfrm>
        </p:grpSpPr>
        <p:sp>
          <p:nvSpPr>
            <p:cNvPr id="5" name="矩形 4"/>
            <p:cNvSpPr/>
            <p:nvPr/>
          </p:nvSpPr>
          <p:spPr>
            <a:xfrm>
              <a:off x="2041070" y="2029239"/>
              <a:ext cx="7070271" cy="86100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8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    z    c    s</a:t>
              </a:r>
              <a:endParaRPr lang="zh-CN" altLang="en-US" sz="4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2449284" y="1958719"/>
              <a:ext cx="6564085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2547257" y="2737284"/>
              <a:ext cx="6564085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2547256" y="3445329"/>
              <a:ext cx="6564085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2547256" y="4102890"/>
              <a:ext cx="6564085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3323250" y="3689422"/>
            <a:ext cx="5068940" cy="2176828"/>
            <a:chOff x="2449284" y="1958719"/>
            <a:chExt cx="6859463" cy="2176828"/>
          </a:xfrm>
        </p:grpSpPr>
        <p:sp>
          <p:nvSpPr>
            <p:cNvPr id="12" name="矩形 11"/>
            <p:cNvSpPr/>
            <p:nvPr/>
          </p:nvSpPr>
          <p:spPr>
            <a:xfrm>
              <a:off x="2547257" y="2029239"/>
              <a:ext cx="6761490" cy="7969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4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  </a:t>
              </a:r>
              <a:r>
                <a:rPr lang="en-US" altLang="zh-CN" sz="44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zi</a:t>
              </a:r>
              <a:r>
                <a:rPr lang="en-US" altLang="zh-CN" sz="44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    ci   </a:t>
              </a:r>
              <a:r>
                <a:rPr lang="en-US" altLang="zh-CN" sz="44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si</a:t>
              </a:r>
              <a:r>
                <a:rPr lang="en-US" altLang="zh-CN" sz="44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endParaRPr lang="zh-CN" altLang="en-US" sz="4400" dirty="0">
                <a:solidFill>
                  <a:srgbClr val="0070C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2449284" y="1958719"/>
              <a:ext cx="6564085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2547257" y="2737284"/>
              <a:ext cx="6564085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2547256" y="3445329"/>
              <a:ext cx="6564085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2547256" y="4102890"/>
              <a:ext cx="6564085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283779" y="1393866"/>
            <a:ext cx="3093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4000" dirty="0" smtClean="0">
                <a:latin typeface="微软雅黑" panose="020B0503020204020204" charset="-122"/>
                <a:ea typeface="微软雅黑" panose="020B0503020204020204" charset="-122"/>
              </a:rPr>
              <a:t>我们是声母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83779" y="3846120"/>
            <a:ext cx="30935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4000" dirty="0" smtClean="0">
                <a:latin typeface="微软雅黑" panose="020B0503020204020204" charset="-122"/>
                <a:ea typeface="微软雅黑" panose="020B0503020204020204" charset="-122"/>
              </a:rPr>
              <a:t>我们是整体</a:t>
            </a:r>
            <a:endParaRPr lang="en-US" altLang="zh-CN" sz="4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4000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 dirty="0" smtClean="0">
                <a:latin typeface="微软雅黑" panose="020B0503020204020204" charset="-122"/>
                <a:ea typeface="微软雅黑" panose="020B0503020204020204" charset="-122"/>
              </a:rPr>
              <a:t>认读音节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36565" y="1671927"/>
            <a:ext cx="4641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err="1" smtClean="0"/>
              <a:t>zī</a:t>
            </a:r>
            <a:r>
              <a:rPr lang="en-US" altLang="zh-CN" sz="7200" dirty="0" smtClean="0"/>
              <a:t>   </a:t>
            </a:r>
            <a:r>
              <a:rPr lang="en-US" altLang="zh-CN" sz="7200" dirty="0" err="1" smtClean="0"/>
              <a:t>zǐ</a:t>
            </a:r>
            <a:r>
              <a:rPr lang="en-US" altLang="zh-CN" sz="7200" dirty="0" smtClean="0"/>
              <a:t>   </a:t>
            </a:r>
            <a:r>
              <a:rPr lang="en-US" altLang="zh-CN" sz="7200" dirty="0" err="1" smtClean="0"/>
              <a:t>zì</a:t>
            </a:r>
            <a:r>
              <a:rPr lang="en-US" altLang="zh-CN" sz="7200" dirty="0" smtClean="0"/>
              <a:t>  </a:t>
            </a:r>
            <a:endParaRPr lang="en-US" altLang="zh-CN" sz="7200" dirty="0" smtClean="0"/>
          </a:p>
          <a:p>
            <a:r>
              <a:rPr lang="en-US" altLang="zh-CN" sz="7200" dirty="0" err="1" smtClean="0"/>
              <a:t>cī</a:t>
            </a:r>
            <a:r>
              <a:rPr lang="en-US" altLang="zh-CN" sz="7200" dirty="0" smtClean="0"/>
              <a:t>   </a:t>
            </a:r>
            <a:r>
              <a:rPr lang="en-US" altLang="zh-CN" sz="7200" dirty="0" err="1" smtClean="0"/>
              <a:t>cí</a:t>
            </a:r>
            <a:r>
              <a:rPr lang="en-US" altLang="zh-CN" sz="7200" dirty="0" smtClean="0"/>
              <a:t>   </a:t>
            </a:r>
            <a:r>
              <a:rPr lang="en-US" altLang="zh-CN" sz="7200" dirty="0" err="1" smtClean="0"/>
              <a:t>cǐ</a:t>
            </a:r>
            <a:r>
              <a:rPr lang="en-US" altLang="zh-CN" sz="7200" dirty="0" smtClean="0"/>
              <a:t>   </a:t>
            </a:r>
            <a:r>
              <a:rPr lang="en-US" altLang="zh-CN" sz="7200" dirty="0" err="1" smtClean="0"/>
              <a:t>cì</a:t>
            </a:r>
            <a:r>
              <a:rPr lang="en-US" altLang="zh-CN" sz="7200" dirty="0" smtClean="0"/>
              <a:t> </a:t>
            </a:r>
            <a:endParaRPr lang="en-US" altLang="zh-CN" sz="7200" dirty="0" smtClean="0"/>
          </a:p>
          <a:p>
            <a:r>
              <a:rPr lang="en-US" altLang="zh-CN" sz="7200" dirty="0" err="1" smtClean="0"/>
              <a:t>sī</a:t>
            </a:r>
            <a:r>
              <a:rPr lang="en-US" altLang="zh-CN" sz="7200" dirty="0" smtClean="0"/>
              <a:t>    </a:t>
            </a:r>
            <a:r>
              <a:rPr lang="en-US" altLang="zh-CN" sz="7200" dirty="0" err="1" smtClean="0"/>
              <a:t>sǐ</a:t>
            </a:r>
            <a:r>
              <a:rPr lang="en-US" altLang="zh-CN" sz="7200" dirty="0" smtClean="0"/>
              <a:t>   </a:t>
            </a:r>
            <a:r>
              <a:rPr lang="en-US" altLang="zh-CN" sz="7200" dirty="0" err="1" smtClean="0"/>
              <a:t>sì</a:t>
            </a:r>
            <a:r>
              <a:rPr lang="en-US" altLang="zh-CN" sz="7200" dirty="0" smtClean="0"/>
              <a:t>                           </a:t>
            </a:r>
            <a:endParaRPr lang="zh-CN" altLang="en-US" sz="7200" dirty="0"/>
          </a:p>
        </p:txBody>
      </p:sp>
      <p:sp>
        <p:nvSpPr>
          <p:cNvPr id="5" name="文本框 4"/>
          <p:cNvSpPr txBox="1"/>
          <p:nvPr/>
        </p:nvSpPr>
        <p:spPr>
          <a:xfrm>
            <a:off x="3635169" y="873618"/>
            <a:ext cx="256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拼一拼  读一读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75515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z                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zuo</a:t>
            </a:r>
            <a:endParaRPr lang="en-US" altLang="zh-CN" sz="6000" dirty="0" smtClean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c                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cuo</a:t>
            </a:r>
            <a:endParaRPr lang="en-US" altLang="zh-CN" sz="6000" dirty="0" smtClean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s                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suo</a:t>
            </a:r>
            <a:endParaRPr lang="en-US" altLang="zh-CN" sz="6000" dirty="0" smtClean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                    </a:t>
            </a:r>
            <a:endParaRPr lang="zh-CN" altLang="en-US" sz="6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413977" y="2019325"/>
            <a:ext cx="4009184" cy="2349184"/>
            <a:chOff x="3218636" y="2019325"/>
            <a:chExt cx="5345578" cy="2349184"/>
          </a:xfrm>
        </p:grpSpPr>
        <p:sp>
          <p:nvSpPr>
            <p:cNvPr id="33" name="右箭头 32"/>
            <p:cNvSpPr/>
            <p:nvPr/>
          </p:nvSpPr>
          <p:spPr>
            <a:xfrm>
              <a:off x="3222764" y="3069424"/>
              <a:ext cx="1112520" cy="259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右箭头 33"/>
            <p:cNvSpPr/>
            <p:nvPr/>
          </p:nvSpPr>
          <p:spPr>
            <a:xfrm>
              <a:off x="5415740" y="3099539"/>
              <a:ext cx="1112520" cy="259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右箭头 34"/>
            <p:cNvSpPr/>
            <p:nvPr/>
          </p:nvSpPr>
          <p:spPr>
            <a:xfrm rot="19685806">
              <a:off x="7333169" y="2086750"/>
              <a:ext cx="1112520" cy="259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右箭头 35"/>
            <p:cNvSpPr/>
            <p:nvPr/>
          </p:nvSpPr>
          <p:spPr>
            <a:xfrm>
              <a:off x="7451694" y="3069424"/>
              <a:ext cx="1112520" cy="259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右箭头 36"/>
            <p:cNvSpPr/>
            <p:nvPr/>
          </p:nvSpPr>
          <p:spPr>
            <a:xfrm rot="1649624">
              <a:off x="7345714" y="4052425"/>
              <a:ext cx="1112520" cy="259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右箭头 39"/>
            <p:cNvSpPr/>
            <p:nvPr/>
          </p:nvSpPr>
          <p:spPr>
            <a:xfrm rot="1379495">
              <a:off x="3239282" y="2019325"/>
              <a:ext cx="1112520" cy="259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右箭头 40"/>
            <p:cNvSpPr/>
            <p:nvPr/>
          </p:nvSpPr>
          <p:spPr>
            <a:xfrm rot="20380398">
              <a:off x="3218636" y="4109429"/>
              <a:ext cx="1112520" cy="259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72516" y="2376264"/>
              <a:ext cx="101987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u</a:t>
              </a:r>
              <a:endParaRPr lang="zh-CN" altLang="en-US" sz="8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568365" y="2370073"/>
              <a:ext cx="101987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o</a:t>
              </a:r>
              <a:endParaRPr lang="zh-CN" altLang="en-US" sz="8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015996" y="5171474"/>
            <a:ext cx="311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不要忘了四声调</a:t>
            </a:r>
            <a:endParaRPr lang="zh-CN" altLang="en-US" sz="2800" b="1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矩形 170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引入新课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1489" y="1702878"/>
            <a:ext cx="337404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endParaRPr lang="en-US" altLang="zh-CN" sz="2800" dirty="0" smtClean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     今天我们再来学习三个新声母</a:t>
            </a:r>
            <a:r>
              <a:rPr lang="en-US" altLang="zh-CN" sz="5400" dirty="0" err="1" smtClean="0">
                <a:solidFill>
                  <a:srgbClr val="0070C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zcs</a:t>
            </a:r>
            <a:r>
              <a:rPr lang="zh-CN" altLang="en-US" sz="36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3600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726521" y="2282240"/>
            <a:ext cx="2403912" cy="2236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1091" y="2721772"/>
            <a:ext cx="69369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zuō</a:t>
            </a:r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zuó</a:t>
            </a:r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zuǒ</a:t>
            </a:r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zuò</a:t>
            </a:r>
            <a:endParaRPr lang="en-US" altLang="zh-CN" sz="6000" dirty="0" smtClean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60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cuō</a:t>
            </a:r>
            <a:r>
              <a:rPr lang="en-US" altLang="zh-CN" sz="6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cuó</a:t>
            </a:r>
            <a:r>
              <a:rPr lang="en-US" altLang="zh-CN" sz="6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cuǒ</a:t>
            </a:r>
            <a:r>
              <a:rPr lang="en-US" altLang="zh-CN" sz="6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cuò</a:t>
            </a:r>
            <a:endParaRPr lang="en-US" altLang="zh-CN" sz="6000" dirty="0" smtClean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suō</a:t>
            </a:r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suǒ</a:t>
            </a:r>
            <a:endParaRPr lang="zh-CN" altLang="en-US" sz="6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37781" y="1094651"/>
            <a:ext cx="256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拼一拼  读一读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总结归纳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5854" y="1298736"/>
            <a:ext cx="6757074" cy="79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200" b="1" dirty="0" smtClean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好孩</a:t>
            </a:r>
            <a:r>
              <a:rPr lang="en-US" altLang="zh-CN" sz="3200" b="1" dirty="0" smtClean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4400" b="1" dirty="0" err="1" smtClean="0">
                <a:solidFill>
                  <a:srgbClr val="0099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zi</a:t>
            </a:r>
            <a:r>
              <a:rPr lang="zh-CN" altLang="zh-CN" sz="3200" b="1" dirty="0" smtClean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，爱写</a:t>
            </a:r>
            <a:r>
              <a:rPr lang="en-US" altLang="zh-CN" sz="4400" b="1" dirty="0" err="1">
                <a:solidFill>
                  <a:srgbClr val="0099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zì</a:t>
            </a:r>
            <a:r>
              <a:rPr lang="en-US" altLang="zh-CN" sz="4400" b="1" dirty="0">
                <a:solidFill>
                  <a:srgbClr val="0099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b="1" dirty="0" smtClean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zh-CN" sz="3200" b="1" dirty="0" smtClean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写个</a:t>
            </a:r>
            <a:r>
              <a:rPr lang="en-US" altLang="zh-CN" sz="3200" b="1" dirty="0" smtClean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zh-CN" sz="3200" b="1" dirty="0" smtClean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字像个</a:t>
            </a:r>
            <a:r>
              <a:rPr lang="en-US" altLang="zh-CN" sz="4400" b="1" dirty="0">
                <a:solidFill>
                  <a:srgbClr val="0099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</a:t>
            </a:r>
            <a:r>
              <a:rPr lang="zh-CN" altLang="en-US" sz="3200" b="1" dirty="0" smtClean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en-US" altLang="zh-CN" sz="3200" b="1" dirty="0" smtClean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856490" y="0"/>
            <a:ext cx="2103302" cy="29568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211456" y="4672839"/>
            <a:ext cx="2032907" cy="17798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9221805">
            <a:off x="7007697" y="2541695"/>
            <a:ext cx="1800888" cy="24636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5854" y="3955712"/>
            <a:ext cx="6334498" cy="732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20000"/>
              </a:lnSpc>
              <a:defRPr/>
            </a:pPr>
            <a:r>
              <a:rPr lang="zh-CN" altLang="zh-CN" sz="28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蚕宝宝，爱吐</a:t>
            </a:r>
            <a:r>
              <a:rPr lang="en-US" altLang="zh-CN" sz="4000" b="1" dirty="0" err="1">
                <a:solidFill>
                  <a:srgbClr val="0033CC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sī</a:t>
            </a:r>
            <a:r>
              <a:rPr lang="en-US" altLang="zh-CN" sz="28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 ,</a:t>
            </a:r>
            <a:r>
              <a:rPr lang="zh-CN" altLang="zh-CN" sz="28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半个</a:t>
            </a:r>
            <a:r>
              <a:rPr lang="en-US" altLang="zh-CN" sz="28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zh-CN" sz="28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字就是</a:t>
            </a:r>
            <a:r>
              <a:rPr lang="en-US" altLang="zh-CN" sz="4000" b="1" dirty="0">
                <a:solidFill>
                  <a:srgbClr val="0033CC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</a:t>
            </a:r>
            <a:r>
              <a:rPr lang="zh-CN" altLang="zh-CN" sz="2800" b="1" dirty="0" smtClean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800" b="1" dirty="0">
              <a:solidFill>
                <a:srgbClr val="0033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2173" y="2637016"/>
            <a:ext cx="6735536" cy="732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zh-CN" sz="28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小</a:t>
            </a:r>
            <a:r>
              <a:rPr lang="en-US" altLang="zh-CN" sz="4000" b="1" dirty="0" err="1">
                <a:solidFill>
                  <a:srgbClr val="FF0066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cì</a:t>
            </a:r>
            <a:r>
              <a:rPr lang="zh-CN" altLang="zh-CN" sz="28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猬，长满</a:t>
            </a:r>
            <a:r>
              <a:rPr lang="en-US" altLang="zh-CN" sz="4000" b="1" dirty="0" err="1">
                <a:solidFill>
                  <a:srgbClr val="FF0066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cì</a:t>
            </a:r>
            <a:r>
              <a:rPr lang="en-US" altLang="zh-CN" sz="28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zh-CN" sz="28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4000" b="1" dirty="0" err="1">
                <a:solidFill>
                  <a:srgbClr val="FF0066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cì</a:t>
            </a:r>
            <a:r>
              <a:rPr lang="zh-CN" altLang="zh-CN" sz="28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个</a:t>
            </a:r>
            <a:r>
              <a:rPr lang="zh-CN" altLang="en-US" sz="28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苹</a:t>
            </a:r>
            <a:r>
              <a:rPr lang="zh-CN" altLang="zh-CN" sz="28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果回家吃。</a:t>
            </a:r>
            <a:endParaRPr lang="en-US" altLang="zh-CN" sz="2800" b="1" dirty="0">
              <a:solidFill>
                <a:srgbClr val="FF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归纳总结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467783" y="2483047"/>
            <a:ext cx="2517770" cy="2247812"/>
            <a:chOff x="767744" y="1002702"/>
            <a:chExt cx="3357027" cy="2247812"/>
          </a:xfrm>
        </p:grpSpPr>
        <p:sp>
          <p:nvSpPr>
            <p:cNvPr id="84" name="同心圆 83"/>
            <p:cNvSpPr/>
            <p:nvPr/>
          </p:nvSpPr>
          <p:spPr>
            <a:xfrm>
              <a:off x="1998720" y="2392098"/>
              <a:ext cx="895739" cy="858416"/>
            </a:xfrm>
            <a:prstGeom prst="donut">
              <a:avLst>
                <a:gd name="adj" fmla="val 130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流程图: 联系 84"/>
            <p:cNvSpPr/>
            <p:nvPr/>
          </p:nvSpPr>
          <p:spPr>
            <a:xfrm>
              <a:off x="767744" y="2205486"/>
              <a:ext cx="709127" cy="615820"/>
            </a:xfrm>
            <a:prstGeom prst="flowChartConnector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流程图: 联系 85"/>
            <p:cNvSpPr/>
            <p:nvPr/>
          </p:nvSpPr>
          <p:spPr>
            <a:xfrm>
              <a:off x="2165341" y="1179119"/>
              <a:ext cx="709127" cy="615820"/>
            </a:xfrm>
            <a:prstGeom prst="flowChartConnector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流程图: 联系 87"/>
            <p:cNvSpPr/>
            <p:nvPr/>
          </p:nvSpPr>
          <p:spPr>
            <a:xfrm>
              <a:off x="3415644" y="2006947"/>
              <a:ext cx="709127" cy="615820"/>
            </a:xfrm>
            <a:prstGeom prst="flowChartConnector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9" name="直接连接符 88"/>
            <p:cNvCxnSpPr>
              <a:stCxn id="85" idx="6"/>
              <a:endCxn id="84" idx="2"/>
            </p:cNvCxnSpPr>
            <p:nvPr/>
          </p:nvCxnSpPr>
          <p:spPr>
            <a:xfrm>
              <a:off x="1476871" y="2513396"/>
              <a:ext cx="521849" cy="307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>
              <a:stCxn id="94" idx="2"/>
              <a:endCxn id="84" idx="0"/>
            </p:cNvCxnSpPr>
            <p:nvPr/>
          </p:nvCxnSpPr>
          <p:spPr>
            <a:xfrm flipH="1">
              <a:off x="2446590" y="1833699"/>
              <a:ext cx="126193" cy="5583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>
              <a:stCxn id="84" idx="6"/>
            </p:cNvCxnSpPr>
            <p:nvPr/>
          </p:nvCxnSpPr>
          <p:spPr>
            <a:xfrm flipV="1">
              <a:off x="2894459" y="2392098"/>
              <a:ext cx="521185" cy="4292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文本框 92"/>
            <p:cNvSpPr txBox="1"/>
            <p:nvPr/>
          </p:nvSpPr>
          <p:spPr>
            <a:xfrm>
              <a:off x="861981" y="2006948"/>
              <a:ext cx="543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a</a:t>
              </a:r>
              <a:endParaRPr lang="zh-CN" altLang="en-US" sz="4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2300890" y="1002702"/>
              <a:ext cx="543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e</a:t>
              </a:r>
              <a:endParaRPr lang="zh-CN" altLang="en-US" sz="4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3533948" y="1836354"/>
              <a:ext cx="543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u</a:t>
              </a:r>
              <a:endParaRPr lang="zh-CN" altLang="en-US" sz="4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2240554" y="2356668"/>
              <a:ext cx="597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z</a:t>
              </a:r>
              <a:endParaRPr lang="zh-CN" altLang="en-US" sz="4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3349266" y="437026"/>
            <a:ext cx="2517770" cy="2247812"/>
            <a:chOff x="767744" y="1002702"/>
            <a:chExt cx="3357027" cy="2247812"/>
          </a:xfrm>
        </p:grpSpPr>
        <p:sp>
          <p:nvSpPr>
            <p:cNvPr id="91" name="同心圆 90"/>
            <p:cNvSpPr/>
            <p:nvPr/>
          </p:nvSpPr>
          <p:spPr>
            <a:xfrm>
              <a:off x="1998720" y="2392098"/>
              <a:ext cx="895739" cy="858416"/>
            </a:xfrm>
            <a:prstGeom prst="donut">
              <a:avLst>
                <a:gd name="adj" fmla="val 130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流程图: 联系 94"/>
            <p:cNvSpPr/>
            <p:nvPr/>
          </p:nvSpPr>
          <p:spPr>
            <a:xfrm>
              <a:off x="767744" y="2205486"/>
              <a:ext cx="709127" cy="615820"/>
            </a:xfrm>
            <a:prstGeom prst="flowChartConnector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流程图: 联系 97"/>
            <p:cNvSpPr/>
            <p:nvPr/>
          </p:nvSpPr>
          <p:spPr>
            <a:xfrm>
              <a:off x="2165341" y="1179119"/>
              <a:ext cx="709127" cy="615820"/>
            </a:xfrm>
            <a:prstGeom prst="flowChartConnector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流程图: 联系 98"/>
            <p:cNvSpPr/>
            <p:nvPr/>
          </p:nvSpPr>
          <p:spPr>
            <a:xfrm>
              <a:off x="3415644" y="2006947"/>
              <a:ext cx="709127" cy="615820"/>
            </a:xfrm>
            <a:prstGeom prst="flowChartConnector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0" name="直接连接符 99"/>
            <p:cNvCxnSpPr>
              <a:stCxn id="95" idx="6"/>
              <a:endCxn id="91" idx="2"/>
            </p:cNvCxnSpPr>
            <p:nvPr/>
          </p:nvCxnSpPr>
          <p:spPr>
            <a:xfrm>
              <a:off x="1476871" y="2513396"/>
              <a:ext cx="521849" cy="307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>
              <a:stCxn id="104" idx="2"/>
              <a:endCxn id="91" idx="0"/>
            </p:cNvCxnSpPr>
            <p:nvPr/>
          </p:nvCxnSpPr>
          <p:spPr>
            <a:xfrm flipH="1">
              <a:off x="2446590" y="1833699"/>
              <a:ext cx="126193" cy="5583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>
              <a:stCxn id="91" idx="6"/>
            </p:cNvCxnSpPr>
            <p:nvPr/>
          </p:nvCxnSpPr>
          <p:spPr>
            <a:xfrm flipV="1">
              <a:off x="2894459" y="2392098"/>
              <a:ext cx="521185" cy="4292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文本框 102"/>
            <p:cNvSpPr txBox="1"/>
            <p:nvPr/>
          </p:nvSpPr>
          <p:spPr>
            <a:xfrm>
              <a:off x="861981" y="2006948"/>
              <a:ext cx="543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a</a:t>
              </a:r>
              <a:endParaRPr lang="zh-CN" altLang="en-US" sz="4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2300890" y="1002702"/>
              <a:ext cx="543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e</a:t>
              </a:r>
              <a:endParaRPr lang="zh-CN" altLang="en-US" sz="4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3533948" y="1836354"/>
              <a:ext cx="543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u</a:t>
              </a:r>
              <a:endParaRPr lang="zh-CN" altLang="en-US" sz="4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2219311" y="2361750"/>
              <a:ext cx="520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c</a:t>
              </a:r>
              <a:endParaRPr lang="zh-CN" altLang="en-US" sz="4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6068698" y="2187662"/>
            <a:ext cx="2517770" cy="2247812"/>
            <a:chOff x="767744" y="1002702"/>
            <a:chExt cx="3357027" cy="2247812"/>
          </a:xfrm>
        </p:grpSpPr>
        <p:sp>
          <p:nvSpPr>
            <p:cNvPr id="108" name="同心圆 107"/>
            <p:cNvSpPr/>
            <p:nvPr/>
          </p:nvSpPr>
          <p:spPr>
            <a:xfrm>
              <a:off x="1998720" y="2392098"/>
              <a:ext cx="895739" cy="858416"/>
            </a:xfrm>
            <a:prstGeom prst="donut">
              <a:avLst>
                <a:gd name="adj" fmla="val 130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9" name="流程图: 联系 108"/>
            <p:cNvSpPr/>
            <p:nvPr/>
          </p:nvSpPr>
          <p:spPr>
            <a:xfrm>
              <a:off x="767744" y="2205486"/>
              <a:ext cx="709127" cy="615820"/>
            </a:xfrm>
            <a:prstGeom prst="flowChartConnector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流程图: 联系 109"/>
            <p:cNvSpPr/>
            <p:nvPr/>
          </p:nvSpPr>
          <p:spPr>
            <a:xfrm>
              <a:off x="2165341" y="1179119"/>
              <a:ext cx="709127" cy="615820"/>
            </a:xfrm>
            <a:prstGeom prst="flowChartConnector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流程图: 联系 110"/>
            <p:cNvSpPr/>
            <p:nvPr/>
          </p:nvSpPr>
          <p:spPr>
            <a:xfrm>
              <a:off x="3415644" y="2006947"/>
              <a:ext cx="709127" cy="615820"/>
            </a:xfrm>
            <a:prstGeom prst="flowChartConnector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2" name="直接连接符 111"/>
            <p:cNvCxnSpPr>
              <a:stCxn id="109" idx="6"/>
              <a:endCxn id="108" idx="2"/>
            </p:cNvCxnSpPr>
            <p:nvPr/>
          </p:nvCxnSpPr>
          <p:spPr>
            <a:xfrm>
              <a:off x="1476871" y="2513396"/>
              <a:ext cx="521849" cy="307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>
              <a:stCxn id="116" idx="2"/>
              <a:endCxn id="108" idx="0"/>
            </p:cNvCxnSpPr>
            <p:nvPr/>
          </p:nvCxnSpPr>
          <p:spPr>
            <a:xfrm flipH="1">
              <a:off x="2446590" y="1833699"/>
              <a:ext cx="126193" cy="5583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>
              <a:stCxn id="108" idx="6"/>
            </p:cNvCxnSpPr>
            <p:nvPr/>
          </p:nvCxnSpPr>
          <p:spPr>
            <a:xfrm flipV="1">
              <a:off x="2894459" y="2392098"/>
              <a:ext cx="521185" cy="4292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文本框 114"/>
            <p:cNvSpPr txBox="1"/>
            <p:nvPr/>
          </p:nvSpPr>
          <p:spPr>
            <a:xfrm>
              <a:off x="861981" y="2006948"/>
              <a:ext cx="543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a</a:t>
              </a:r>
              <a:endParaRPr lang="zh-CN" altLang="en-US" sz="4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2300890" y="1002702"/>
              <a:ext cx="543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e</a:t>
              </a:r>
              <a:endParaRPr lang="zh-CN" altLang="en-US" sz="4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3533948" y="1836354"/>
              <a:ext cx="543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u</a:t>
              </a:r>
              <a:endParaRPr lang="zh-CN" altLang="en-US" sz="4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2229729" y="2329987"/>
              <a:ext cx="580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s</a:t>
              </a:r>
              <a:endParaRPr lang="zh-CN" altLang="en-US" sz="4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归纳总结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 rot="5400000">
            <a:off x="3848198" y="3862601"/>
            <a:ext cx="976218" cy="3011722"/>
            <a:chOff x="1918241" y="818756"/>
            <a:chExt cx="976218" cy="4015629"/>
          </a:xfrm>
        </p:grpSpPr>
        <p:sp>
          <p:nvSpPr>
            <p:cNvPr id="82" name="同心圆 81"/>
            <p:cNvSpPr/>
            <p:nvPr/>
          </p:nvSpPr>
          <p:spPr>
            <a:xfrm>
              <a:off x="1998720" y="2392098"/>
              <a:ext cx="895739" cy="858416"/>
            </a:xfrm>
            <a:prstGeom prst="donut">
              <a:avLst>
                <a:gd name="adj" fmla="val 130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流程图: 联系 118"/>
            <p:cNvSpPr/>
            <p:nvPr/>
          </p:nvSpPr>
          <p:spPr>
            <a:xfrm>
              <a:off x="2005737" y="1045354"/>
              <a:ext cx="709127" cy="615820"/>
            </a:xfrm>
            <a:prstGeom prst="flowChartConnector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1" name="直接连接符 120"/>
            <p:cNvCxnSpPr/>
            <p:nvPr/>
          </p:nvCxnSpPr>
          <p:spPr>
            <a:xfrm rot="16200000" flipH="1" flipV="1">
              <a:off x="2090916" y="2038566"/>
              <a:ext cx="709874" cy="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文本框 122"/>
            <p:cNvSpPr txBox="1"/>
            <p:nvPr/>
          </p:nvSpPr>
          <p:spPr>
            <a:xfrm rot="16428399">
              <a:off x="1948927" y="788070"/>
              <a:ext cx="7696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o</a:t>
              </a:r>
              <a:endParaRPr lang="zh-CN" altLang="en-US" sz="4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124" name="文本框 123"/>
            <p:cNvSpPr txBox="1"/>
            <p:nvPr/>
          </p:nvSpPr>
          <p:spPr>
            <a:xfrm rot="16200000">
              <a:off x="1994731" y="2191204"/>
              <a:ext cx="850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u</a:t>
              </a:r>
              <a:endParaRPr lang="zh-CN" altLang="en-US" sz="4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cxnSp>
          <p:nvCxnSpPr>
            <p:cNvPr id="126" name="直接连接符 125"/>
            <p:cNvCxnSpPr>
              <a:stCxn id="82" idx="4"/>
            </p:cNvCxnSpPr>
            <p:nvPr/>
          </p:nvCxnSpPr>
          <p:spPr>
            <a:xfrm>
              <a:off x="2446590" y="3250514"/>
              <a:ext cx="1" cy="7084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文本框 126"/>
            <p:cNvSpPr txBox="1"/>
            <p:nvPr/>
          </p:nvSpPr>
          <p:spPr>
            <a:xfrm rot="16200000">
              <a:off x="2172754" y="3989680"/>
              <a:ext cx="4829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s</a:t>
              </a:r>
              <a:endParaRPr lang="zh-CN" altLang="en-US" sz="4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128" name="同心圆 127"/>
            <p:cNvSpPr/>
            <p:nvPr/>
          </p:nvSpPr>
          <p:spPr>
            <a:xfrm>
              <a:off x="1998720" y="3975969"/>
              <a:ext cx="895739" cy="858416"/>
            </a:xfrm>
            <a:prstGeom prst="donut">
              <a:avLst>
                <a:gd name="adj" fmla="val 130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 rot="5400000">
            <a:off x="3828146" y="2090543"/>
            <a:ext cx="976218" cy="3011722"/>
            <a:chOff x="1918241" y="818756"/>
            <a:chExt cx="976218" cy="4015629"/>
          </a:xfrm>
        </p:grpSpPr>
        <p:sp>
          <p:nvSpPr>
            <p:cNvPr id="50" name="同心圆 49"/>
            <p:cNvSpPr/>
            <p:nvPr/>
          </p:nvSpPr>
          <p:spPr>
            <a:xfrm>
              <a:off x="1998720" y="2392098"/>
              <a:ext cx="895739" cy="858416"/>
            </a:xfrm>
            <a:prstGeom prst="donut">
              <a:avLst>
                <a:gd name="adj" fmla="val 130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流程图: 联系 50"/>
            <p:cNvSpPr/>
            <p:nvPr/>
          </p:nvSpPr>
          <p:spPr>
            <a:xfrm>
              <a:off x="2005737" y="1045354"/>
              <a:ext cx="709127" cy="615820"/>
            </a:xfrm>
            <a:prstGeom prst="flowChartConnector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2" name="直接连接符 51"/>
            <p:cNvCxnSpPr/>
            <p:nvPr/>
          </p:nvCxnSpPr>
          <p:spPr>
            <a:xfrm rot="16200000" flipH="1" flipV="1">
              <a:off x="2090916" y="2038566"/>
              <a:ext cx="709874" cy="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文本框 54"/>
            <p:cNvSpPr txBox="1"/>
            <p:nvPr/>
          </p:nvSpPr>
          <p:spPr>
            <a:xfrm rot="16428399">
              <a:off x="1948927" y="788070"/>
              <a:ext cx="7696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o</a:t>
              </a:r>
              <a:endParaRPr lang="zh-CN" altLang="en-US" sz="4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 rot="16200000">
              <a:off x="1994731" y="2191204"/>
              <a:ext cx="850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u</a:t>
              </a:r>
              <a:endParaRPr lang="zh-CN" altLang="en-US" sz="4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cxnSp>
          <p:nvCxnSpPr>
            <p:cNvPr id="86" name="直接连接符 85"/>
            <p:cNvCxnSpPr>
              <a:stCxn id="50" idx="4"/>
            </p:cNvCxnSpPr>
            <p:nvPr/>
          </p:nvCxnSpPr>
          <p:spPr>
            <a:xfrm>
              <a:off x="2446590" y="3250514"/>
              <a:ext cx="1" cy="7084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文本框 86"/>
            <p:cNvSpPr txBox="1"/>
            <p:nvPr/>
          </p:nvSpPr>
          <p:spPr>
            <a:xfrm rot="16200000">
              <a:off x="2164657" y="3969738"/>
              <a:ext cx="4829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c</a:t>
              </a:r>
              <a:endParaRPr lang="zh-CN" altLang="en-US" sz="4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90" name="同心圆 89"/>
            <p:cNvSpPr/>
            <p:nvPr/>
          </p:nvSpPr>
          <p:spPr>
            <a:xfrm>
              <a:off x="1998720" y="3975969"/>
              <a:ext cx="895739" cy="858416"/>
            </a:xfrm>
            <a:prstGeom prst="donut">
              <a:avLst>
                <a:gd name="adj" fmla="val 130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rot="5400000">
            <a:off x="3828147" y="237545"/>
            <a:ext cx="976221" cy="3011723"/>
            <a:chOff x="1918241" y="818756"/>
            <a:chExt cx="976221" cy="4015630"/>
          </a:xfrm>
        </p:grpSpPr>
        <p:sp>
          <p:nvSpPr>
            <p:cNvPr id="95" name="同心圆 94"/>
            <p:cNvSpPr/>
            <p:nvPr/>
          </p:nvSpPr>
          <p:spPr>
            <a:xfrm>
              <a:off x="1998720" y="2392098"/>
              <a:ext cx="895739" cy="858416"/>
            </a:xfrm>
            <a:prstGeom prst="donut">
              <a:avLst>
                <a:gd name="adj" fmla="val 130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流程图: 联系 96"/>
            <p:cNvSpPr/>
            <p:nvPr/>
          </p:nvSpPr>
          <p:spPr>
            <a:xfrm>
              <a:off x="2005737" y="1045354"/>
              <a:ext cx="709127" cy="615820"/>
            </a:xfrm>
            <a:prstGeom prst="flowChartConnector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8" name="直接连接符 97"/>
            <p:cNvCxnSpPr/>
            <p:nvPr/>
          </p:nvCxnSpPr>
          <p:spPr>
            <a:xfrm rot="16200000" flipH="1" flipV="1">
              <a:off x="2090916" y="2038566"/>
              <a:ext cx="709874" cy="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文本框 98"/>
            <p:cNvSpPr txBox="1"/>
            <p:nvPr/>
          </p:nvSpPr>
          <p:spPr>
            <a:xfrm rot="16428399">
              <a:off x="1948927" y="788070"/>
              <a:ext cx="7696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o</a:t>
              </a:r>
              <a:endParaRPr lang="zh-CN" altLang="en-US" sz="48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 rot="16200000">
              <a:off x="1994731" y="2191204"/>
              <a:ext cx="850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u</a:t>
              </a:r>
              <a:endParaRPr lang="zh-CN" altLang="en-US" sz="4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cxnSp>
          <p:nvCxnSpPr>
            <p:cNvPr id="101" name="直接连接符 100"/>
            <p:cNvCxnSpPr>
              <a:stCxn id="95" idx="4"/>
            </p:cNvCxnSpPr>
            <p:nvPr/>
          </p:nvCxnSpPr>
          <p:spPr>
            <a:xfrm>
              <a:off x="2446590" y="3250514"/>
              <a:ext cx="1" cy="7084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文本框 101"/>
            <p:cNvSpPr txBox="1"/>
            <p:nvPr/>
          </p:nvSpPr>
          <p:spPr>
            <a:xfrm rot="16200000">
              <a:off x="2172754" y="3969741"/>
              <a:ext cx="4829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z</a:t>
              </a:r>
              <a:endParaRPr lang="zh-CN" altLang="en-US" sz="4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103" name="同心圆 102"/>
            <p:cNvSpPr/>
            <p:nvPr/>
          </p:nvSpPr>
          <p:spPr>
            <a:xfrm>
              <a:off x="1998723" y="3975970"/>
              <a:ext cx="895739" cy="858416"/>
            </a:xfrm>
            <a:prstGeom prst="donut">
              <a:avLst>
                <a:gd name="adj" fmla="val 130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课堂小练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5041" y="1898587"/>
            <a:ext cx="1970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微软雅黑" panose="020B0503020204020204" charset="-122"/>
                <a:ea typeface="微软雅黑" panose="020B0503020204020204" charset="-122"/>
              </a:rPr>
              <a:t>拼一拼</a:t>
            </a:r>
            <a:endParaRPr lang="en-US" altLang="zh-CN" sz="4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连一连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45731" y="1251705"/>
            <a:ext cx="25412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err="1"/>
              <a:t>xiě</a:t>
            </a:r>
            <a:r>
              <a:rPr lang="en-US" altLang="zh-CN" sz="6600" dirty="0"/>
              <a:t> </a:t>
            </a:r>
            <a:r>
              <a:rPr lang="en-US" altLang="zh-CN" sz="6600" dirty="0" err="1" smtClean="0"/>
              <a:t>zì</a:t>
            </a:r>
            <a:endParaRPr lang="en-US" altLang="zh-CN" sz="6600" dirty="0" smtClean="0"/>
          </a:p>
          <a:p>
            <a:r>
              <a:rPr lang="en-US" altLang="zh-CN" sz="6600" dirty="0" err="1"/>
              <a:t>cí</a:t>
            </a:r>
            <a:r>
              <a:rPr lang="en-US" altLang="zh-CN" sz="6600" dirty="0"/>
              <a:t> </a:t>
            </a:r>
            <a:r>
              <a:rPr lang="en-US" altLang="zh-CN" sz="6600" dirty="0" err="1"/>
              <a:t>diǎn</a:t>
            </a:r>
            <a:r>
              <a:rPr lang="en-US" altLang="zh-CN" sz="6600" dirty="0"/>
              <a:t> </a:t>
            </a:r>
            <a:endParaRPr lang="en-US" altLang="zh-CN" sz="6600" dirty="0" smtClean="0"/>
          </a:p>
          <a:p>
            <a:r>
              <a:rPr lang="en-US" altLang="zh-CN" sz="6600" dirty="0" err="1"/>
              <a:t>hái</a:t>
            </a:r>
            <a:r>
              <a:rPr lang="en-US" altLang="zh-CN" sz="6600" dirty="0"/>
              <a:t> </a:t>
            </a:r>
            <a:r>
              <a:rPr lang="en-US" altLang="zh-CN" sz="6600" dirty="0" err="1"/>
              <a:t>zi</a:t>
            </a:r>
            <a:r>
              <a:rPr lang="en-US" altLang="zh-CN" sz="6600" dirty="0"/>
              <a:t> </a:t>
            </a:r>
            <a:endParaRPr lang="en-US" altLang="zh-CN" sz="6600" dirty="0" smtClean="0"/>
          </a:p>
          <a:p>
            <a:r>
              <a:rPr lang="en-US" altLang="zh-CN" sz="6600" dirty="0" err="1"/>
              <a:t>sī</a:t>
            </a:r>
            <a:r>
              <a:rPr lang="en-US" altLang="zh-CN" sz="6600" dirty="0"/>
              <a:t> </a:t>
            </a:r>
            <a:r>
              <a:rPr lang="en-US" altLang="zh-CN" sz="6600" dirty="0" err="1"/>
              <a:t>xiàn</a:t>
            </a:r>
            <a:r>
              <a:rPr lang="en-US" altLang="zh-CN" sz="6600" dirty="0"/>
              <a:t>  </a:t>
            </a:r>
            <a:endParaRPr lang="zh-CN" altLang="en-US" sz="6600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4207268" y="1723115"/>
            <a:ext cx="1841642" cy="94816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184151" y="2907588"/>
            <a:ext cx="1910993" cy="269182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4207268" y="989654"/>
            <a:ext cx="1958439" cy="310106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4207268" y="4115211"/>
            <a:ext cx="1958439" cy="117598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165707" y="1749405"/>
            <a:ext cx="1218385" cy="1397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88824" y="4935991"/>
            <a:ext cx="1217573" cy="1741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65707" y="40955"/>
            <a:ext cx="1218385" cy="1611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65707" y="3244695"/>
            <a:ext cx="1219263" cy="1593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10944" y="33595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我会认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6847" y="2623655"/>
            <a:ext cx="804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xiě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（    ）</a:t>
            </a:r>
            <a:r>
              <a:rPr lang="zh-CN" altLang="en-US" sz="2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（              ）（              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0943" y="3835607"/>
            <a:ext cx="8086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微软雅黑" panose="020B0503020204020204" charset="-122"/>
                <a:ea typeface="微软雅黑" panose="020B0503020204020204" charset="-122"/>
              </a:rPr>
              <a:t>写    字、    词    语、    句    子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40204" y="2823704"/>
            <a:ext cx="801275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46640" y="3234578"/>
            <a:ext cx="8026110" cy="5316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09228" y="3632810"/>
            <a:ext cx="8063309" cy="428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37563" y="2407514"/>
            <a:ext cx="8026109" cy="3407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3057722" y="2582536"/>
            <a:ext cx="2102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cí</a:t>
            </a:r>
            <a:r>
              <a:rPr lang="en-US" altLang="zh-CN" sz="4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0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yǔ</a:t>
            </a:r>
            <a:endParaRPr lang="zh-CN" altLang="en-US" sz="40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670547" y="2444770"/>
            <a:ext cx="849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zì</a:t>
            </a:r>
            <a:endParaRPr lang="zh-CN" altLang="en-US" sz="48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087073" y="2534121"/>
            <a:ext cx="2489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</a:t>
            </a:r>
            <a:r>
              <a:rPr lang="en-US" altLang="zh-CN" sz="44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ù</a:t>
            </a:r>
            <a:r>
              <a:rPr lang="en-US" altLang="zh-CN" sz="44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</a:t>
            </a:r>
            <a:r>
              <a:rPr lang="en-US" altLang="zh-CN" sz="44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zi</a:t>
            </a:r>
            <a:endParaRPr lang="zh-CN" altLang="en-US" sz="44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9871" y="151683"/>
            <a:ext cx="22365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会读儿歌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5207" y="1164874"/>
            <a:ext cx="381337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guò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qiáo</a:t>
            </a:r>
            <a:endParaRPr lang="en-US" altLang="zh-CN" sz="1600" dirty="0" smtClean="0">
              <a:solidFill>
                <a:prstClr val="black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过桥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shù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16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xué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</a:t>
            </a:r>
            <a:r>
              <a:rPr lang="en-US" altLang="zh-CN" sz="16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tí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      </a:t>
            </a:r>
            <a:r>
              <a:rPr lang="en-US" altLang="zh-CN" sz="16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sān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 </a:t>
            </a:r>
            <a:r>
              <a:rPr lang="en-US" altLang="zh-CN" sz="1600" dirty="0" err="1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sì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dào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数学题，三四道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16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yì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</a:t>
            </a:r>
            <a:r>
              <a:rPr lang="en-US" altLang="zh-CN" sz="16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pái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děng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hào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xiàng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xiǎo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qiáo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spc="500" dirty="0">
                <a:latin typeface="楷体" panose="02010609060101010101" pitchFamily="49" charset="-122"/>
                <a:ea typeface="楷体" panose="02010609060101010101" pitchFamily="49" charset="-122"/>
              </a:rPr>
              <a:t>一排等号像小桥</a:t>
            </a:r>
            <a:r>
              <a:rPr lang="zh-CN" altLang="en-US" sz="3200" spc="5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spc="5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600" dirty="0" err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zuò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duì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le 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 </a:t>
            </a:r>
            <a:r>
              <a:rPr lang="en-US" altLang="zh-CN" sz="16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zǒu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16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guò</a:t>
            </a:r>
            <a:r>
              <a:rPr lang="en-US" altLang="zh-CN" sz="16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qiáo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做对了，走过桥，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zuò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cuò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 le 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  </a:t>
            </a:r>
            <a:r>
              <a:rPr lang="en-US" altLang="zh-CN" sz="16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guò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16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bù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liǎo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做错了，过不了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en-US" altLang="zh-CN" sz="16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xiǎng</a:t>
            </a:r>
            <a:r>
              <a:rPr lang="en-US" altLang="zh-CN" sz="16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yi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xiǎng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</a:t>
            </a:r>
            <a:r>
              <a:rPr lang="en-US" altLang="zh-CN" sz="16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suàn</a:t>
            </a:r>
            <a:r>
              <a:rPr lang="en-US" altLang="zh-CN" sz="16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yi</a:t>
            </a:r>
            <a:r>
              <a:rPr lang="en-US" altLang="zh-CN" sz="16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suàn</a:t>
            </a:r>
            <a:endParaRPr lang="en-US" altLang="zh-CN" sz="1600" dirty="0" smtClean="0">
              <a:solidFill>
                <a:prstClr val="black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lvl="0"/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想一想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，算一算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kuài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kuài</a:t>
            </a:r>
            <a:r>
              <a:rPr lang="en-US" altLang="zh-CN" sz="16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lè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16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lè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</a:t>
            </a:r>
            <a:r>
              <a:rPr lang="en-US" altLang="zh-CN" sz="16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guò</a:t>
            </a:r>
            <a:r>
              <a:rPr lang="en-US" altLang="zh-CN" sz="16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le  </a:t>
            </a:r>
            <a:r>
              <a:rPr lang="en-US" altLang="zh-CN" sz="16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qiáo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快快乐乐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过了桥。 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54830" y="736458"/>
            <a:ext cx="47891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一、找一找</a:t>
            </a:r>
            <a:endParaRPr lang="en-US" altLang="zh-CN" sz="2800" b="1" dirty="0" smtClean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 smtClean="0">
                <a:latin typeface="+mn-ea"/>
              </a:rPr>
              <a:t>你能找出儿歌中的整体认读音节吗？</a:t>
            </a:r>
            <a:endParaRPr lang="zh-CN" altLang="en-US" sz="2400" dirty="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54830" y="2462686"/>
            <a:ext cx="47891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二、读一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读</a:t>
            </a:r>
            <a:endParaRPr lang="en-US" altLang="zh-CN" sz="2800" b="1" dirty="0" smtClean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 smtClean="0">
                <a:latin typeface="+mn-ea"/>
              </a:rPr>
              <a:t>下面是从儿歌中找出的</a:t>
            </a:r>
            <a:r>
              <a:rPr lang="zh-CN" altLang="en-US" sz="2400" dirty="0">
                <a:latin typeface="+mn-ea"/>
              </a:rPr>
              <a:t>三拼音</a:t>
            </a:r>
            <a:r>
              <a:rPr lang="zh-CN" altLang="en-US" sz="2400" dirty="0" smtClean="0">
                <a:latin typeface="+mn-ea"/>
              </a:rPr>
              <a:t>节，请你读一读。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20043" y="1784238"/>
            <a:ext cx="121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solidFill>
                  <a:srgbClr val="CC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sì</a:t>
            </a:r>
            <a:r>
              <a:rPr lang="en-US" altLang="zh-CN" sz="2800" dirty="0" smtClean="0">
                <a:solidFill>
                  <a:srgbClr val="CC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800" dirty="0" err="1" smtClean="0">
                <a:solidFill>
                  <a:srgbClr val="CC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yì</a:t>
            </a:r>
            <a:r>
              <a:rPr lang="en-US" altLang="zh-CN" sz="2800" dirty="0" smtClean="0">
                <a:solidFill>
                  <a:srgbClr val="CC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800" dirty="0" err="1">
                <a:solidFill>
                  <a:srgbClr val="CC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yi</a:t>
            </a:r>
            <a:endParaRPr lang="zh-CN" altLang="en-US" sz="2000" dirty="0">
              <a:solidFill>
                <a:srgbClr val="CC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20043" y="4059106"/>
            <a:ext cx="2847857" cy="2125345"/>
            <a:chOff x="6426725" y="3535885"/>
            <a:chExt cx="3797142" cy="2125345"/>
          </a:xfrm>
        </p:grpSpPr>
        <p:sp>
          <p:nvSpPr>
            <p:cNvPr id="10" name="文本框 9"/>
            <p:cNvSpPr txBox="1"/>
            <p:nvPr/>
          </p:nvSpPr>
          <p:spPr>
            <a:xfrm>
              <a:off x="6426726" y="3535885"/>
              <a:ext cx="3797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CC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g—u—ò </a:t>
              </a:r>
              <a:r>
                <a:rPr lang="en-US" altLang="zh-CN" sz="2800" dirty="0" smtClean="0">
                  <a:solidFill>
                    <a:srgbClr val="CC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----</a:t>
              </a:r>
              <a:r>
                <a:rPr lang="en-US" altLang="zh-CN" sz="2800" dirty="0" err="1" smtClean="0">
                  <a:solidFill>
                    <a:srgbClr val="CC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gu</a:t>
              </a:r>
              <a:r>
                <a:rPr lang="en-US" altLang="zh-CN" sz="2800" dirty="0" err="1">
                  <a:solidFill>
                    <a:srgbClr val="CC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ò</a:t>
              </a:r>
              <a:r>
                <a:rPr lang="en-US" altLang="zh-CN" sz="2800" dirty="0" smtClean="0">
                  <a:solidFill>
                    <a:srgbClr val="CC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 </a:t>
              </a:r>
              <a:endParaRPr lang="en-US" altLang="zh-CN" sz="2800" dirty="0">
                <a:solidFill>
                  <a:srgbClr val="CC000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426725" y="4336948"/>
              <a:ext cx="3797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CC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z—u—ò ----</a:t>
              </a:r>
              <a:r>
                <a:rPr lang="en-US" altLang="zh-CN" sz="2800" dirty="0" err="1" smtClean="0">
                  <a:solidFill>
                    <a:srgbClr val="CC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zuò</a:t>
              </a:r>
              <a:r>
                <a:rPr lang="en-US" altLang="zh-CN" sz="2800" dirty="0" smtClean="0">
                  <a:solidFill>
                    <a:srgbClr val="CC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 </a:t>
              </a:r>
              <a:endParaRPr lang="en-US" altLang="zh-CN" sz="2800" dirty="0">
                <a:solidFill>
                  <a:srgbClr val="CC000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426725" y="5138010"/>
              <a:ext cx="3797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CC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c—u—ò ----</a:t>
              </a:r>
              <a:r>
                <a:rPr lang="en-US" altLang="zh-CN" sz="2800" dirty="0" err="1" smtClean="0">
                  <a:solidFill>
                    <a:srgbClr val="CC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cuò</a:t>
              </a:r>
              <a:r>
                <a:rPr lang="en-US" altLang="zh-CN" sz="2800" dirty="0" smtClean="0">
                  <a:solidFill>
                    <a:srgbClr val="CC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 </a:t>
              </a:r>
              <a:endParaRPr lang="en-US" altLang="zh-CN" sz="2800" dirty="0">
                <a:solidFill>
                  <a:srgbClr val="CC000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云形标注 4"/>
          <p:cNvSpPr/>
          <p:nvPr/>
        </p:nvSpPr>
        <p:spPr>
          <a:xfrm rot="20741977" flipV="1">
            <a:off x="6568385" y="4437605"/>
            <a:ext cx="1923401" cy="1715555"/>
          </a:xfrm>
          <a:prstGeom prst="cloudCallout">
            <a:avLst>
              <a:gd name="adj1" fmla="val -58955"/>
              <a:gd name="adj2" fmla="val 66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课后作业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6686" y="873618"/>
            <a:ext cx="74394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今天，我们又认识了声母家族的三个成员，以及他们与不同单韵母的拼读</a:t>
            </a:r>
            <a:r>
              <a:rPr lang="zh-CN" altLang="en-US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写</a:t>
            </a:r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。请你把他们带回家，背一背、默一默，看看你们都记得吗</a:t>
            </a:r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？ </a:t>
            </a:r>
            <a:endParaRPr lang="zh-CN" altLang="en-US" sz="3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rot="21032048">
            <a:off x="7092577" y="4633662"/>
            <a:ext cx="993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z c s</a:t>
            </a:r>
            <a:endParaRPr lang="en-US" altLang="zh-CN" sz="4000" dirty="0" smtClean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我会认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563707" y="3158858"/>
            <a:ext cx="5494565" cy="73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5400" dirty="0" smtClean="0">
                <a:latin typeface="微软雅黑" panose="020B0503020204020204" charset="-122"/>
                <a:ea typeface="微软雅黑" panose="020B0503020204020204" charset="-122"/>
              </a:rPr>
              <a:t>小红写字 </a:t>
            </a:r>
            <a:r>
              <a:rPr lang="en-US" altLang="zh-CN" sz="6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 </a:t>
            </a:r>
            <a:r>
              <a:rPr lang="en-US" altLang="zh-CN" sz="6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</a:t>
            </a:r>
            <a:r>
              <a:rPr lang="en-US" altLang="zh-CN" sz="6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</a:t>
            </a:r>
            <a:endParaRPr lang="en-US" altLang="zh-CN" sz="66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43" b="98643" l="426" r="97589">
                        <a14:foregroundMark x1="56454" y1="22117" x2="70496" y2="20896"/>
                        <a14:foregroundMark x1="70496" y1="20896" x2="70780" y2="20896"/>
                        <a14:foregroundMark x1="31915" y1="51425" x2="41702" y2="50475"/>
                        <a14:foregroundMark x1="51489" y1="44098" x2="45957" y2="47083"/>
                        <a14:foregroundMark x1="36170" y1="78969" x2="36738" y2="90773"/>
                        <a14:foregroundMark x1="44823" y1="77883" x2="42695" y2="92537"/>
                        <a14:foregroundMark x1="36738" y1="95387" x2="43830" y2="96879"/>
                        <a14:foregroundMark x1="32482" y1="93080" x2="35603" y2="936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548" y="1774704"/>
            <a:ext cx="2512346" cy="35018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我会写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69143" y="1220011"/>
            <a:ext cx="4608664" cy="3259081"/>
            <a:chOff x="1687714" y="2003781"/>
            <a:chExt cx="4555671" cy="3259081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785685" y="2922293"/>
              <a:ext cx="3069772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785685" y="3640750"/>
              <a:ext cx="3069772" cy="16329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785685" y="2203836"/>
              <a:ext cx="3069772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769356" y="4359207"/>
              <a:ext cx="3069772" cy="16329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769356" y="2922293"/>
              <a:ext cx="3069772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2553127" y="2279721"/>
              <a:ext cx="12083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87714" y="2215874"/>
              <a:ext cx="323305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6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96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  z  </a:t>
              </a:r>
              <a:endParaRPr lang="zh-CN" altLang="en-US" sz="96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585785" y="3700308"/>
              <a:ext cx="12083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035070" y="2003781"/>
              <a:ext cx="1175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第一线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051398" y="2722239"/>
              <a:ext cx="1175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第二线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035070" y="3440695"/>
              <a:ext cx="1175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第三线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067728" y="4159152"/>
              <a:ext cx="1175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第四线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645088" y="4610842"/>
            <a:ext cx="4347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微软雅黑" panose="020B0503020204020204" charset="-122"/>
                <a:ea typeface="微软雅黑" panose="020B0503020204020204" charset="-122"/>
              </a:rPr>
              <a:t>像个</a:t>
            </a:r>
            <a:r>
              <a:rPr lang="en-US" altLang="zh-CN" sz="4000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4000" dirty="0" smtClean="0">
                <a:latin typeface="微软雅黑" panose="020B0503020204020204" charset="-122"/>
                <a:ea typeface="微软雅黑" panose="020B0503020204020204" charset="-122"/>
              </a:rPr>
              <a:t>字 </a:t>
            </a:r>
            <a:r>
              <a:rPr lang="en-US" altLang="zh-CN" sz="6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 </a:t>
            </a:r>
            <a:r>
              <a:rPr lang="en-US" altLang="zh-CN" sz="6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</a:t>
            </a:r>
            <a:r>
              <a:rPr lang="en-US" altLang="zh-CN" sz="6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</a:t>
            </a:r>
            <a:endParaRPr lang="zh-CN" altLang="en-US" sz="66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4080569" y="3207196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286616" y="1519260"/>
            <a:ext cx="7308218" cy="3455020"/>
            <a:chOff x="226752" y="396942"/>
            <a:chExt cx="9744290" cy="3455020"/>
          </a:xfrm>
        </p:grpSpPr>
        <p:grpSp>
          <p:nvGrpSpPr>
            <p:cNvPr id="14" name="组合 13"/>
            <p:cNvGrpSpPr/>
            <p:nvPr/>
          </p:nvGrpSpPr>
          <p:grpSpPr>
            <a:xfrm>
              <a:off x="1153341" y="396942"/>
              <a:ext cx="7004956" cy="1992798"/>
              <a:chOff x="1153341" y="369402"/>
              <a:chExt cx="7004956" cy="1992798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1153341" y="369402"/>
                <a:ext cx="7004956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 smtClean="0">
                    <a:solidFill>
                      <a:srgbClr val="0070C0"/>
                    </a:solidFill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           </a:t>
                </a:r>
                <a:r>
                  <a:rPr lang="en-US" altLang="zh-CN" sz="5400" dirty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a</a:t>
                </a:r>
                <a:r>
                  <a:rPr lang="en-US" altLang="zh-CN" sz="2800" dirty="0" smtClean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          </a:t>
                </a:r>
                <a:r>
                  <a:rPr lang="en-US" altLang="zh-CN" sz="5400" dirty="0" err="1" smtClean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za</a:t>
                </a:r>
                <a:r>
                  <a:rPr lang="en-US" altLang="zh-CN" sz="2800" dirty="0" smtClean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    </a:t>
                </a:r>
                <a:endParaRPr lang="zh-CN" altLang="en-US" sz="2800" dirty="0">
                  <a:latin typeface="GB Pinyinok-B" panose="02010601030101010101" pitchFamily="2" charset="-122"/>
                  <a:ea typeface="GB Pinyinok-B" panose="02010601030101010101" pitchFamily="2" charset="-122"/>
                </a:endParaRPr>
              </a:p>
            </p:txBody>
          </p:sp>
          <p:sp>
            <p:nvSpPr>
              <p:cNvPr id="13" name="右箭头 12"/>
              <p:cNvSpPr/>
              <p:nvPr/>
            </p:nvSpPr>
            <p:spPr>
              <a:xfrm rot="19658188">
                <a:off x="2458730" y="1545628"/>
                <a:ext cx="1112520" cy="25908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右箭头 14"/>
              <p:cNvSpPr/>
              <p:nvPr/>
            </p:nvSpPr>
            <p:spPr>
              <a:xfrm>
                <a:off x="4648200" y="1072346"/>
                <a:ext cx="1112520" cy="25908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右箭头 17"/>
              <p:cNvSpPr/>
              <p:nvPr/>
            </p:nvSpPr>
            <p:spPr>
              <a:xfrm>
                <a:off x="4648200" y="2103120"/>
                <a:ext cx="1112520" cy="25908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226752" y="1358966"/>
              <a:ext cx="9744290" cy="2492996"/>
              <a:chOff x="226752" y="1382472"/>
              <a:chExt cx="9744290" cy="2492996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437879" y="1382472"/>
                <a:ext cx="9533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6000" dirty="0" smtClean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  z    </a:t>
                </a:r>
                <a:r>
                  <a:rPr lang="en-US" altLang="zh-CN" sz="6000" dirty="0" smtClean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e    </a:t>
                </a:r>
                <a:r>
                  <a:rPr lang="en-US" altLang="zh-CN" sz="6000" dirty="0" err="1" smtClean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ze</a:t>
                </a:r>
                <a:r>
                  <a:rPr lang="en-US" altLang="zh-CN" sz="6000" dirty="0" smtClean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   </a:t>
                </a:r>
                <a:endParaRPr lang="zh-CN" altLang="en-US" sz="6000" dirty="0">
                  <a:latin typeface="GB Pinyinok-B" panose="02010601030101010101" pitchFamily="2" charset="-122"/>
                  <a:ea typeface="GB Pinyinok-B" panose="02010601030101010101" pitchFamily="2" charset="-122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226752" y="2099489"/>
                <a:ext cx="8858135" cy="1775979"/>
                <a:chOff x="203892" y="274320"/>
                <a:chExt cx="8858135" cy="1775979"/>
              </a:xfrm>
            </p:grpSpPr>
            <p:sp>
              <p:nvSpPr>
                <p:cNvPr id="20" name="文本框 19"/>
                <p:cNvSpPr txBox="1"/>
                <p:nvPr/>
              </p:nvSpPr>
              <p:spPr>
                <a:xfrm>
                  <a:off x="203892" y="434472"/>
                  <a:ext cx="8858135" cy="16158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3600" dirty="0" smtClean="0">
                      <a:solidFill>
                        <a:srgbClr val="0070C0"/>
                      </a:solidFill>
                      <a:latin typeface="GB Pinyinok-B" panose="02010601030101010101" pitchFamily="2" charset="-122"/>
                      <a:ea typeface="GB Pinyinok-B" panose="02010601030101010101" pitchFamily="2" charset="-122"/>
                    </a:rPr>
                    <a:t>           </a:t>
                  </a:r>
                  <a:r>
                    <a:rPr lang="en-US" altLang="zh-CN" sz="6600" dirty="0">
                      <a:latin typeface="GB Pinyinok-B" panose="02010601030101010101" pitchFamily="2" charset="-122"/>
                      <a:ea typeface="GB Pinyinok-B" panose="02010601030101010101" pitchFamily="2" charset="-122"/>
                    </a:rPr>
                    <a:t>u</a:t>
                  </a:r>
                  <a:r>
                    <a:rPr lang="en-US" altLang="zh-CN" sz="6600" dirty="0" smtClean="0">
                      <a:latin typeface="GB Pinyinok-B" panose="02010601030101010101" pitchFamily="2" charset="-122"/>
                      <a:ea typeface="GB Pinyinok-B" panose="02010601030101010101" pitchFamily="2" charset="-122"/>
                    </a:rPr>
                    <a:t>    </a:t>
                  </a:r>
                  <a:r>
                    <a:rPr lang="en-US" altLang="zh-CN" sz="6600" dirty="0" err="1" smtClean="0">
                      <a:latin typeface="GB Pinyinok-B" panose="02010601030101010101" pitchFamily="2" charset="-122"/>
                      <a:ea typeface="GB Pinyinok-B" panose="02010601030101010101" pitchFamily="2" charset="-122"/>
                    </a:rPr>
                    <a:t>zu</a:t>
                  </a:r>
                  <a:r>
                    <a:rPr lang="en-US" altLang="zh-CN" sz="6600" dirty="0" smtClean="0">
                      <a:latin typeface="GB Pinyinok-B" panose="02010601030101010101" pitchFamily="2" charset="-122"/>
                      <a:ea typeface="GB Pinyinok-B" panose="02010601030101010101" pitchFamily="2" charset="-122"/>
                    </a:rPr>
                    <a:t>          </a:t>
                  </a:r>
                  <a:endParaRPr lang="zh-CN" altLang="en-US" sz="6600" dirty="0">
                    <a:latin typeface="GB Pinyinok-B" panose="02010601030101010101" pitchFamily="2" charset="-122"/>
                    <a:ea typeface="GB Pinyinok-B" panose="02010601030101010101" pitchFamily="2" charset="-122"/>
                  </a:endParaRPr>
                </a:p>
              </p:txBody>
            </p:sp>
            <p:sp>
              <p:nvSpPr>
                <p:cNvPr id="21" name="右箭头 20"/>
                <p:cNvSpPr/>
                <p:nvPr/>
              </p:nvSpPr>
              <p:spPr>
                <a:xfrm rot="1697988">
                  <a:off x="2429141" y="806798"/>
                  <a:ext cx="1112520" cy="25908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右箭头 21"/>
                <p:cNvSpPr/>
                <p:nvPr/>
              </p:nvSpPr>
              <p:spPr>
                <a:xfrm>
                  <a:off x="4632960" y="1234440"/>
                  <a:ext cx="1112520" cy="25908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右箭头 27"/>
                <p:cNvSpPr/>
                <p:nvPr/>
              </p:nvSpPr>
              <p:spPr>
                <a:xfrm>
                  <a:off x="2514600" y="274320"/>
                  <a:ext cx="1112520" cy="25908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3" name="文本框 2"/>
          <p:cNvSpPr txBox="1"/>
          <p:nvPr/>
        </p:nvSpPr>
        <p:spPr>
          <a:xfrm>
            <a:off x="3168869" y="5172937"/>
            <a:ext cx="2883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不要忘了四声调</a:t>
            </a:r>
            <a:endParaRPr lang="zh-CN" altLang="en-US" sz="2800" b="1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51389" y="2383972"/>
            <a:ext cx="36126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zā</a:t>
            </a:r>
            <a:r>
              <a:rPr lang="en-US" altLang="zh-CN" sz="54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5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zá</a:t>
            </a:r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54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zǎ</a:t>
            </a:r>
            <a:r>
              <a:rPr lang="en-US" altLang="zh-CN" sz="54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endParaRPr lang="en-US" altLang="zh-CN" sz="5400" dirty="0" smtClean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5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zé</a:t>
            </a:r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5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zè</a:t>
            </a:r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endParaRPr lang="en-US" altLang="zh-CN" sz="5400" dirty="0" smtClean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5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zū</a:t>
            </a:r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5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zú</a:t>
            </a:r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5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zǔ</a:t>
            </a:r>
            <a:endParaRPr lang="zh-CN" altLang="en-US" sz="54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75963" y="1208314"/>
            <a:ext cx="256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拼一拼  读一读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我会认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061723" y="3320041"/>
            <a:ext cx="5672373" cy="73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5400" dirty="0" smtClean="0">
                <a:latin typeface="微软雅黑" panose="020B0503020204020204" charset="-122"/>
                <a:ea typeface="微软雅黑" panose="020B0503020204020204" charset="-122"/>
              </a:rPr>
              <a:t>刺猬刺猬 </a:t>
            </a:r>
            <a:r>
              <a:rPr lang="en-US" altLang="zh-CN" sz="6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 </a:t>
            </a:r>
            <a:r>
              <a:rPr lang="en-US" altLang="zh-CN" sz="6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</a:t>
            </a:r>
            <a:r>
              <a:rPr lang="en-US" altLang="zh-CN" sz="6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</a:t>
            </a:r>
            <a:endParaRPr lang="en-US" altLang="zh-CN" sz="66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408" b="95317" l="9820" r="89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514" y="1884530"/>
            <a:ext cx="3040114" cy="294872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我会写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49517" y="1105710"/>
            <a:ext cx="4396508" cy="3247043"/>
            <a:chOff x="1769356" y="2003781"/>
            <a:chExt cx="4474029" cy="3247043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785685" y="2922293"/>
              <a:ext cx="3069772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785685" y="3640750"/>
              <a:ext cx="3069772" cy="16329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785685" y="2203836"/>
              <a:ext cx="3069772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769356" y="4359207"/>
              <a:ext cx="3069772" cy="16329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769356" y="2922293"/>
              <a:ext cx="3069772" cy="326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2553127" y="2279721"/>
              <a:ext cx="12083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585785" y="2203836"/>
              <a:ext cx="153525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6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c</a:t>
              </a:r>
              <a:endParaRPr lang="zh-CN" altLang="en-US" sz="96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585785" y="3700308"/>
              <a:ext cx="12083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035070" y="2003781"/>
              <a:ext cx="1175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第一线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051398" y="2722239"/>
              <a:ext cx="1175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第二线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035070" y="3440695"/>
              <a:ext cx="1175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第三线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067728" y="4159152"/>
              <a:ext cx="1175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第四线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755446" y="4101420"/>
            <a:ext cx="4567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微软雅黑" panose="020B0503020204020204" charset="-122"/>
                <a:ea typeface="微软雅黑" panose="020B0503020204020204" charset="-122"/>
              </a:rPr>
              <a:t>半个圆圈 </a:t>
            </a:r>
            <a:r>
              <a:rPr lang="en-US" altLang="zh-CN" sz="6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 </a:t>
            </a:r>
            <a:r>
              <a:rPr lang="en-US" altLang="zh-CN" sz="6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</a:t>
            </a:r>
            <a:r>
              <a:rPr lang="en-US" altLang="zh-CN" sz="6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</a:t>
            </a:r>
            <a:endParaRPr lang="zh-CN" altLang="en-US" sz="66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278813" y="1608348"/>
            <a:ext cx="7163872" cy="3255728"/>
            <a:chOff x="216361" y="454498"/>
            <a:chExt cx="9551829" cy="3255728"/>
          </a:xfrm>
        </p:grpSpPr>
        <p:grpSp>
          <p:nvGrpSpPr>
            <p:cNvPr id="14" name="组合 13"/>
            <p:cNvGrpSpPr/>
            <p:nvPr/>
          </p:nvGrpSpPr>
          <p:grpSpPr>
            <a:xfrm>
              <a:off x="1144128" y="454498"/>
              <a:ext cx="7004956" cy="1935242"/>
              <a:chOff x="1144128" y="426958"/>
              <a:chExt cx="7004956" cy="1935242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1144128" y="426958"/>
                <a:ext cx="7004956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 smtClean="0">
                    <a:solidFill>
                      <a:srgbClr val="0070C0"/>
                    </a:solidFill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           </a:t>
                </a:r>
                <a:r>
                  <a:rPr lang="en-US" altLang="zh-CN" sz="5400" dirty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a</a:t>
                </a:r>
                <a:r>
                  <a:rPr lang="en-US" altLang="zh-CN" sz="2800" dirty="0" smtClean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          </a:t>
                </a:r>
                <a:r>
                  <a:rPr lang="en-US" altLang="zh-CN" sz="5400" dirty="0" err="1" smtClean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ca</a:t>
                </a:r>
                <a:r>
                  <a:rPr lang="en-US" altLang="zh-CN" sz="2800" dirty="0" smtClean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    </a:t>
                </a:r>
                <a:endParaRPr lang="zh-CN" altLang="en-US" sz="2800" dirty="0">
                  <a:latin typeface="GB Pinyinok-B" panose="02010601030101010101" pitchFamily="2" charset="-122"/>
                  <a:ea typeface="GB Pinyinok-B" panose="02010601030101010101" pitchFamily="2" charset="-122"/>
                </a:endParaRPr>
              </a:p>
            </p:txBody>
          </p:sp>
          <p:sp>
            <p:nvSpPr>
              <p:cNvPr id="13" name="右箭头 12"/>
              <p:cNvSpPr/>
              <p:nvPr/>
            </p:nvSpPr>
            <p:spPr>
              <a:xfrm rot="19658188">
                <a:off x="2458730" y="1545628"/>
                <a:ext cx="1112520" cy="25908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15" name="右箭头 14"/>
              <p:cNvSpPr/>
              <p:nvPr/>
            </p:nvSpPr>
            <p:spPr>
              <a:xfrm>
                <a:off x="4648200" y="1072346"/>
                <a:ext cx="1112520" cy="25908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18" name="右箭头 17"/>
              <p:cNvSpPr/>
              <p:nvPr/>
            </p:nvSpPr>
            <p:spPr>
              <a:xfrm>
                <a:off x="4648200" y="2103120"/>
                <a:ext cx="1112520" cy="25908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216361" y="1432723"/>
              <a:ext cx="9551829" cy="2277503"/>
              <a:chOff x="216361" y="1456229"/>
              <a:chExt cx="9551829" cy="2277503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216361" y="1456229"/>
                <a:ext cx="9533162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5400" dirty="0" smtClean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  c     e     </a:t>
                </a:r>
                <a:r>
                  <a:rPr lang="en-US" altLang="zh-CN" sz="5400" dirty="0" err="1" smtClean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ce</a:t>
                </a:r>
                <a:r>
                  <a:rPr lang="en-US" altLang="zh-CN" sz="5400" dirty="0" smtClean="0">
                    <a:latin typeface="GB Pinyinok-B" panose="02010601030101010101" pitchFamily="2" charset="-122"/>
                    <a:ea typeface="GB Pinyinok-B" panose="02010601030101010101" pitchFamily="2" charset="-122"/>
                  </a:rPr>
                  <a:t>   </a:t>
                </a:r>
                <a:endParaRPr lang="zh-CN" altLang="en-US" sz="5400" dirty="0">
                  <a:latin typeface="GB Pinyinok-B" panose="02010601030101010101" pitchFamily="2" charset="-122"/>
                  <a:ea typeface="GB Pinyinok-B" panose="02010601030101010101" pitchFamily="2" charset="-122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910055" y="2099489"/>
                <a:ext cx="8858135" cy="1634243"/>
                <a:chOff x="887195" y="274320"/>
                <a:chExt cx="8858135" cy="1634243"/>
              </a:xfrm>
            </p:grpSpPr>
            <p:sp>
              <p:nvSpPr>
                <p:cNvPr id="20" name="文本框 19"/>
                <p:cNvSpPr txBox="1"/>
                <p:nvPr/>
              </p:nvSpPr>
              <p:spPr>
                <a:xfrm>
                  <a:off x="887195" y="569735"/>
                  <a:ext cx="8858135" cy="13388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 smtClean="0">
                      <a:solidFill>
                        <a:srgbClr val="0070C0"/>
                      </a:solidFill>
                      <a:latin typeface="GB Pinyinok-B" panose="02010601030101010101" pitchFamily="2" charset="-122"/>
                      <a:ea typeface="GB Pinyinok-B" panose="02010601030101010101" pitchFamily="2" charset="-122"/>
                    </a:rPr>
                    <a:t>            </a:t>
                  </a:r>
                  <a:r>
                    <a:rPr lang="en-US" altLang="zh-CN" sz="5400" dirty="0" smtClean="0">
                      <a:latin typeface="GB Pinyinok-B" panose="02010601030101010101" pitchFamily="2" charset="-122"/>
                      <a:ea typeface="GB Pinyinok-B" panose="02010601030101010101" pitchFamily="2" charset="-122"/>
                    </a:rPr>
                    <a:t>u     </a:t>
                  </a:r>
                  <a:r>
                    <a:rPr lang="en-US" altLang="zh-CN" sz="5400" dirty="0" smtClean="0">
                      <a:latin typeface="GB Pinyinok-B" panose="02010601030101010101" pitchFamily="2" charset="-122"/>
                      <a:ea typeface="GB Pinyinok-B" panose="02010601030101010101" pitchFamily="2" charset="-122"/>
                    </a:rPr>
                    <a:t>cu          </a:t>
                  </a:r>
                  <a:endParaRPr lang="zh-CN" altLang="en-US" sz="5400" dirty="0">
                    <a:latin typeface="GB Pinyinok-B" panose="02010601030101010101" pitchFamily="2" charset="-122"/>
                    <a:ea typeface="GB Pinyinok-B" panose="02010601030101010101" pitchFamily="2" charset="-122"/>
                  </a:endParaRPr>
                </a:p>
              </p:txBody>
            </p:sp>
            <p:sp>
              <p:nvSpPr>
                <p:cNvPr id="21" name="右箭头 20"/>
                <p:cNvSpPr/>
                <p:nvPr/>
              </p:nvSpPr>
              <p:spPr>
                <a:xfrm rot="1697988">
                  <a:off x="2429141" y="806798"/>
                  <a:ext cx="1112520" cy="25908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/>
                </a:p>
              </p:txBody>
            </p:sp>
            <p:sp>
              <p:nvSpPr>
                <p:cNvPr id="22" name="右箭头 21"/>
                <p:cNvSpPr/>
                <p:nvPr/>
              </p:nvSpPr>
              <p:spPr>
                <a:xfrm>
                  <a:off x="4632960" y="1234440"/>
                  <a:ext cx="1112520" cy="25908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/>
                </a:p>
              </p:txBody>
            </p:sp>
            <p:sp>
              <p:nvSpPr>
                <p:cNvPr id="28" name="右箭头 27"/>
                <p:cNvSpPr/>
                <p:nvPr/>
              </p:nvSpPr>
              <p:spPr>
                <a:xfrm>
                  <a:off x="2514600" y="274320"/>
                  <a:ext cx="1112520" cy="25908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/>
                </a:p>
              </p:txBody>
            </p:sp>
          </p:grpSp>
        </p:grpSp>
      </p:grpSp>
      <p:sp>
        <p:nvSpPr>
          <p:cNvPr id="23" name="文本框 22"/>
          <p:cNvSpPr txBox="1"/>
          <p:nvPr/>
        </p:nvSpPr>
        <p:spPr>
          <a:xfrm>
            <a:off x="2380593" y="5172937"/>
            <a:ext cx="4477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不要忘了四声调</a:t>
            </a:r>
            <a:endParaRPr lang="zh-CN" altLang="en-US" sz="2800" b="1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2418</Words>
  <Application>WPS 演示</Application>
  <PresentationFormat>全屏显示(4:3)</PresentationFormat>
  <Paragraphs>308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Times New Roman</vt:lpstr>
      <vt:lpstr>GB Pinyinok-B</vt:lpstr>
      <vt:lpstr>Calibri</vt:lpstr>
      <vt:lpstr>Arial Unicode MS</vt:lpstr>
      <vt:lpstr>华文细黑</vt:lpstr>
      <vt:lpstr>楷体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466</cp:revision>
  <cp:lastPrinted>2018-04-06T08:03:00Z</cp:lastPrinted>
  <dcterms:created xsi:type="dcterms:W3CDTF">2016-02-25T11:28:00Z</dcterms:created>
  <dcterms:modified xsi:type="dcterms:W3CDTF">2019-09-18T06:46:09Z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